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0"/>
  </p:notesMasterIdLst>
  <p:sldIdLst>
    <p:sldId id="256" r:id="rId2"/>
    <p:sldId id="258" r:id="rId3"/>
    <p:sldId id="264" r:id="rId4"/>
    <p:sldId id="260" r:id="rId5"/>
    <p:sldId id="261" r:id="rId6"/>
    <p:sldId id="262" r:id="rId7"/>
    <p:sldId id="340" r:id="rId8"/>
    <p:sldId id="341" r:id="rId9"/>
    <p:sldId id="342" r:id="rId10"/>
    <p:sldId id="268" r:id="rId11"/>
    <p:sldId id="287" r:id="rId12"/>
    <p:sldId id="343" r:id="rId13"/>
    <p:sldId id="275" r:id="rId14"/>
    <p:sldId id="345" r:id="rId15"/>
    <p:sldId id="347" r:id="rId16"/>
    <p:sldId id="346" r:id="rId17"/>
    <p:sldId id="344" r:id="rId18"/>
    <p:sldId id="271" r:id="rId19"/>
    <p:sldId id="348" r:id="rId20"/>
    <p:sldId id="349" r:id="rId21"/>
    <p:sldId id="272" r:id="rId22"/>
    <p:sldId id="350" r:id="rId23"/>
    <p:sldId id="351" r:id="rId24"/>
    <p:sldId id="352" r:id="rId25"/>
    <p:sldId id="353" r:id="rId26"/>
    <p:sldId id="354" r:id="rId27"/>
    <p:sldId id="355" r:id="rId28"/>
    <p:sldId id="274" r:id="rId29"/>
  </p:sldIdLst>
  <p:sldSz cx="9144000" cy="5143500" type="screen16x9"/>
  <p:notesSz cx="6858000" cy="9144000"/>
  <p:embeddedFontLst>
    <p:embeddedFont>
      <p:font typeface="Archivo Black" panose="020B0604020202020204" charset="0"/>
      <p:regular r:id="rId31"/>
    </p:embeddedFont>
    <p:embeddedFont>
      <p:font typeface="Barlow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247F7E-7EDD-4706-BA7A-C688DE7F54B5}">
  <a:tblStyle styleId="{49247F7E-7EDD-4706-BA7A-C688DE7F54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0" name="Google Shape;26450;g11dddbceb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1" name="Google Shape;26451;g11dddbceb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9" name="Google Shape;28019;g11dd57446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0" name="Google Shape;28020;g11dd57446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5" name="Google Shape;27855;g148f93d69c6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56" name="Google Shape;27856;g148f93d69c6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9" name="Google Shape;28019;g11dd57446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0" name="Google Shape;28020;g11dd57446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274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9" name="Google Shape;28019;g11dd57446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0" name="Google Shape;28020;g11dd57446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225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9" name="Google Shape;28019;g11dd57446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0" name="Google Shape;28020;g11dd57446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7290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9" name="Google Shape;27059;g11dddbceb20_0_3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0" name="Google Shape;27060;g11dddbceb20_0_3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8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4" name="Google Shape;27754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55" name="Google Shape;27755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4" name="Google Shape;27754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55" name="Google Shape;27755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48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3" name="Google Shape;27713;g1389d2e35b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4" name="Google Shape;27714;g1389d2e35b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74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4" name="Google Shape;27794;g148f93d69c6_0_9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95" name="Google Shape;27795;g148f93d69c6_0_9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0" name="Google Shape;26980;g11dd574468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1" name="Google Shape;26981;g11dd574468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4" name="Google Shape;27794;g148f93d69c6_0_9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95" name="Google Shape;27795;g148f93d69c6_0_9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953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9" name="Google Shape;27059;g11dddbceb20_0_3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0" name="Google Shape;27060;g11dddbceb20_0_3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302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4" name="Google Shape;27794;g148f93d69c6_0_9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95" name="Google Shape;27795;g148f93d69c6_0_9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334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3" name="Google Shape;27713;g1389d2e35b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4" name="Google Shape;27714;g1389d2e35b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428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9" name="Google Shape;28019;g11dd57446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0" name="Google Shape;28020;g11dd57446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9" name="Google Shape;28019;g11dd574468b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0" name="Google Shape;28020;g11dd574468b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0213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7" name="Google Shape;27847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8" name="Google Shape;27848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9" name="Google Shape;27059;g11dddbceb20_0_3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0" name="Google Shape;27060;g11dddbceb20_0_3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7" name="Google Shape;27027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8" name="Google Shape;27028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6" name="Google Shape;27036;g148f93d69c6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7" name="Google Shape;27037;g148f93d69c6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5" name="Google Shape;27045;g11dd574468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46" name="Google Shape;27046;g11dd574468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6" name="Google Shape;27036;g148f93d69c6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7" name="Google Shape;27037;g148f93d69c6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092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6" name="Google Shape;27036;g148f93d69c6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7" name="Google Shape;27037;g148f93d69c6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472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3" name="Google Shape;27713;g1389d2e35b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4" name="Google Shape;27714;g1389d2e35b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62688" y="1707375"/>
            <a:ext cx="5218500" cy="17388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25" y="3694918"/>
            <a:ext cx="4359000" cy="409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8" name="Google Shape;14518;p21"/>
          <p:cNvSpPr txBox="1">
            <a:spLocks noGrp="1"/>
          </p:cNvSpPr>
          <p:nvPr>
            <p:ph type="subTitle" idx="1"/>
          </p:nvPr>
        </p:nvSpPr>
        <p:spPr>
          <a:xfrm>
            <a:off x="2240250" y="3535375"/>
            <a:ext cx="4663500" cy="99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R="9144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9" name="Google Shape;14519;p21"/>
          <p:cNvSpPr txBox="1">
            <a:spLocks noGrp="1"/>
          </p:cNvSpPr>
          <p:nvPr>
            <p:ph type="title"/>
          </p:nvPr>
        </p:nvSpPr>
        <p:spPr>
          <a:xfrm>
            <a:off x="720100" y="368725"/>
            <a:ext cx="77040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520" name="Google Shape;14520;p21"/>
          <p:cNvGrpSpPr/>
          <p:nvPr/>
        </p:nvGrpSpPr>
        <p:grpSpPr>
          <a:xfrm>
            <a:off x="313503" y="376409"/>
            <a:ext cx="8516819" cy="562035"/>
            <a:chOff x="313503" y="376409"/>
            <a:chExt cx="8516819" cy="562035"/>
          </a:xfrm>
        </p:grpSpPr>
        <p:sp>
          <p:nvSpPr>
            <p:cNvPr id="14521" name="Google Shape;14521;p21"/>
            <p:cNvSpPr/>
            <p:nvPr/>
          </p:nvSpPr>
          <p:spPr>
            <a:xfrm>
              <a:off x="313503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522;p21"/>
            <p:cNvSpPr/>
            <p:nvPr/>
          </p:nvSpPr>
          <p:spPr>
            <a:xfrm>
              <a:off x="43301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523;p21"/>
            <p:cNvSpPr/>
            <p:nvPr/>
          </p:nvSpPr>
          <p:spPr>
            <a:xfrm>
              <a:off x="552519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524;p21"/>
            <p:cNvSpPr/>
            <p:nvPr/>
          </p:nvSpPr>
          <p:spPr>
            <a:xfrm>
              <a:off x="672027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525;p21"/>
            <p:cNvSpPr/>
            <p:nvPr/>
          </p:nvSpPr>
          <p:spPr>
            <a:xfrm>
              <a:off x="844028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526;p21"/>
            <p:cNvSpPr/>
            <p:nvPr/>
          </p:nvSpPr>
          <p:spPr>
            <a:xfrm>
              <a:off x="8559794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527;p21"/>
            <p:cNvSpPr/>
            <p:nvPr/>
          </p:nvSpPr>
          <p:spPr>
            <a:xfrm>
              <a:off x="8679308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528;p21"/>
            <p:cNvSpPr/>
            <p:nvPr/>
          </p:nvSpPr>
          <p:spPr>
            <a:xfrm>
              <a:off x="879882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529;p21"/>
            <p:cNvSpPr/>
            <p:nvPr/>
          </p:nvSpPr>
          <p:spPr>
            <a:xfrm>
              <a:off x="313503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530;p21"/>
            <p:cNvSpPr/>
            <p:nvPr/>
          </p:nvSpPr>
          <p:spPr>
            <a:xfrm>
              <a:off x="43301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531;p21"/>
            <p:cNvSpPr/>
            <p:nvPr/>
          </p:nvSpPr>
          <p:spPr>
            <a:xfrm>
              <a:off x="552519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532;p21"/>
            <p:cNvSpPr/>
            <p:nvPr/>
          </p:nvSpPr>
          <p:spPr>
            <a:xfrm>
              <a:off x="672027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533;p21"/>
            <p:cNvSpPr/>
            <p:nvPr/>
          </p:nvSpPr>
          <p:spPr>
            <a:xfrm>
              <a:off x="844028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534;p21"/>
            <p:cNvSpPr/>
            <p:nvPr/>
          </p:nvSpPr>
          <p:spPr>
            <a:xfrm>
              <a:off x="8559794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535;p21"/>
            <p:cNvSpPr/>
            <p:nvPr/>
          </p:nvSpPr>
          <p:spPr>
            <a:xfrm>
              <a:off x="8679308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536;p21"/>
            <p:cNvSpPr/>
            <p:nvPr/>
          </p:nvSpPr>
          <p:spPr>
            <a:xfrm>
              <a:off x="879882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537;p21"/>
            <p:cNvSpPr/>
            <p:nvPr/>
          </p:nvSpPr>
          <p:spPr>
            <a:xfrm>
              <a:off x="313503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538;p21"/>
            <p:cNvSpPr/>
            <p:nvPr/>
          </p:nvSpPr>
          <p:spPr>
            <a:xfrm>
              <a:off x="43301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539;p21"/>
            <p:cNvSpPr/>
            <p:nvPr/>
          </p:nvSpPr>
          <p:spPr>
            <a:xfrm>
              <a:off x="552519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540;p21"/>
            <p:cNvSpPr/>
            <p:nvPr/>
          </p:nvSpPr>
          <p:spPr>
            <a:xfrm>
              <a:off x="672027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541;p21"/>
            <p:cNvSpPr/>
            <p:nvPr/>
          </p:nvSpPr>
          <p:spPr>
            <a:xfrm>
              <a:off x="844028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542;p21"/>
            <p:cNvSpPr/>
            <p:nvPr/>
          </p:nvSpPr>
          <p:spPr>
            <a:xfrm>
              <a:off x="8559794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543;p21"/>
            <p:cNvSpPr/>
            <p:nvPr/>
          </p:nvSpPr>
          <p:spPr>
            <a:xfrm>
              <a:off x="8679308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544;p21"/>
            <p:cNvSpPr/>
            <p:nvPr/>
          </p:nvSpPr>
          <p:spPr>
            <a:xfrm>
              <a:off x="879882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545;p21"/>
            <p:cNvSpPr/>
            <p:nvPr/>
          </p:nvSpPr>
          <p:spPr>
            <a:xfrm>
              <a:off x="313503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546;p21"/>
            <p:cNvSpPr/>
            <p:nvPr/>
          </p:nvSpPr>
          <p:spPr>
            <a:xfrm>
              <a:off x="43301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547;p21"/>
            <p:cNvSpPr/>
            <p:nvPr/>
          </p:nvSpPr>
          <p:spPr>
            <a:xfrm>
              <a:off x="552519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548;p21"/>
            <p:cNvSpPr/>
            <p:nvPr/>
          </p:nvSpPr>
          <p:spPr>
            <a:xfrm>
              <a:off x="672027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549;p21"/>
            <p:cNvSpPr/>
            <p:nvPr/>
          </p:nvSpPr>
          <p:spPr>
            <a:xfrm>
              <a:off x="844028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550;p21"/>
            <p:cNvSpPr/>
            <p:nvPr/>
          </p:nvSpPr>
          <p:spPr>
            <a:xfrm>
              <a:off x="8559794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551;p21"/>
            <p:cNvSpPr/>
            <p:nvPr/>
          </p:nvSpPr>
          <p:spPr>
            <a:xfrm>
              <a:off x="8679308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552;p21"/>
            <p:cNvSpPr/>
            <p:nvPr/>
          </p:nvSpPr>
          <p:spPr>
            <a:xfrm>
              <a:off x="879882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553;p21"/>
            <p:cNvSpPr/>
            <p:nvPr/>
          </p:nvSpPr>
          <p:spPr>
            <a:xfrm>
              <a:off x="313503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554;p21"/>
            <p:cNvSpPr/>
            <p:nvPr/>
          </p:nvSpPr>
          <p:spPr>
            <a:xfrm>
              <a:off x="43301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555;p21"/>
            <p:cNvSpPr/>
            <p:nvPr/>
          </p:nvSpPr>
          <p:spPr>
            <a:xfrm>
              <a:off x="552519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556;p21"/>
            <p:cNvSpPr/>
            <p:nvPr/>
          </p:nvSpPr>
          <p:spPr>
            <a:xfrm>
              <a:off x="672027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557;p21"/>
            <p:cNvSpPr/>
            <p:nvPr/>
          </p:nvSpPr>
          <p:spPr>
            <a:xfrm>
              <a:off x="844028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558;p21"/>
            <p:cNvSpPr/>
            <p:nvPr/>
          </p:nvSpPr>
          <p:spPr>
            <a:xfrm>
              <a:off x="8559794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559;p21"/>
            <p:cNvSpPr/>
            <p:nvPr/>
          </p:nvSpPr>
          <p:spPr>
            <a:xfrm>
              <a:off x="8679308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560;p21"/>
            <p:cNvSpPr/>
            <p:nvPr/>
          </p:nvSpPr>
          <p:spPr>
            <a:xfrm>
              <a:off x="879882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561;p21"/>
            <p:cNvSpPr/>
            <p:nvPr/>
          </p:nvSpPr>
          <p:spPr>
            <a:xfrm>
              <a:off x="313503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562;p21"/>
            <p:cNvSpPr/>
            <p:nvPr/>
          </p:nvSpPr>
          <p:spPr>
            <a:xfrm>
              <a:off x="43301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563;p21"/>
            <p:cNvSpPr/>
            <p:nvPr/>
          </p:nvSpPr>
          <p:spPr>
            <a:xfrm>
              <a:off x="552519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564;p21"/>
            <p:cNvSpPr/>
            <p:nvPr/>
          </p:nvSpPr>
          <p:spPr>
            <a:xfrm>
              <a:off x="672027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565;p21"/>
            <p:cNvSpPr/>
            <p:nvPr/>
          </p:nvSpPr>
          <p:spPr>
            <a:xfrm>
              <a:off x="844028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566;p21"/>
            <p:cNvSpPr/>
            <p:nvPr/>
          </p:nvSpPr>
          <p:spPr>
            <a:xfrm>
              <a:off x="8559794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567;p21"/>
            <p:cNvSpPr/>
            <p:nvPr/>
          </p:nvSpPr>
          <p:spPr>
            <a:xfrm>
              <a:off x="8679308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568;p21"/>
            <p:cNvSpPr/>
            <p:nvPr/>
          </p:nvSpPr>
          <p:spPr>
            <a:xfrm>
              <a:off x="879882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9" name="Google Shape;14569;p21"/>
          <p:cNvSpPr>
            <a:spLocks noGrp="1"/>
          </p:cNvSpPr>
          <p:nvPr>
            <p:ph type="pic" idx="2"/>
          </p:nvPr>
        </p:nvSpPr>
        <p:spPr>
          <a:xfrm>
            <a:off x="2360400" y="1312000"/>
            <a:ext cx="4423200" cy="189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SECTION_TITLE_AND_DESCRIPTION_1">
    <p:spTree>
      <p:nvGrpSpPr>
        <p:cNvPr id="1" name="Shape 1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1" name="Google Shape;14571;p22"/>
          <p:cNvGrpSpPr/>
          <p:nvPr/>
        </p:nvGrpSpPr>
        <p:grpSpPr>
          <a:xfrm>
            <a:off x="313503" y="540001"/>
            <a:ext cx="2541162" cy="4063556"/>
            <a:chOff x="313503" y="540001"/>
            <a:chExt cx="2541162" cy="4063556"/>
          </a:xfrm>
        </p:grpSpPr>
        <p:sp>
          <p:nvSpPr>
            <p:cNvPr id="14572" name="Google Shape;14572;p22"/>
            <p:cNvSpPr/>
            <p:nvPr/>
          </p:nvSpPr>
          <p:spPr>
            <a:xfrm>
              <a:off x="313503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573;p22"/>
            <p:cNvSpPr/>
            <p:nvPr/>
          </p:nvSpPr>
          <p:spPr>
            <a:xfrm>
              <a:off x="433011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574;p22"/>
            <p:cNvSpPr/>
            <p:nvPr/>
          </p:nvSpPr>
          <p:spPr>
            <a:xfrm>
              <a:off x="552519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575;p22"/>
            <p:cNvSpPr/>
            <p:nvPr/>
          </p:nvSpPr>
          <p:spPr>
            <a:xfrm>
              <a:off x="672027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576;p22"/>
            <p:cNvSpPr/>
            <p:nvPr/>
          </p:nvSpPr>
          <p:spPr>
            <a:xfrm>
              <a:off x="791536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7" name="Google Shape;14577;p22"/>
            <p:cNvSpPr/>
            <p:nvPr/>
          </p:nvSpPr>
          <p:spPr>
            <a:xfrm>
              <a:off x="911044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8" name="Google Shape;14578;p22"/>
            <p:cNvSpPr/>
            <p:nvPr/>
          </p:nvSpPr>
          <p:spPr>
            <a:xfrm>
              <a:off x="1030552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579;p22"/>
            <p:cNvSpPr/>
            <p:nvPr/>
          </p:nvSpPr>
          <p:spPr>
            <a:xfrm>
              <a:off x="1150060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580;p22"/>
            <p:cNvSpPr/>
            <p:nvPr/>
          </p:nvSpPr>
          <p:spPr>
            <a:xfrm>
              <a:off x="1269568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1" name="Google Shape;14581;p22"/>
            <p:cNvSpPr/>
            <p:nvPr/>
          </p:nvSpPr>
          <p:spPr>
            <a:xfrm>
              <a:off x="1389077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2" name="Google Shape;14582;p22"/>
            <p:cNvSpPr/>
            <p:nvPr/>
          </p:nvSpPr>
          <p:spPr>
            <a:xfrm>
              <a:off x="1508585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583;p22"/>
            <p:cNvSpPr/>
            <p:nvPr/>
          </p:nvSpPr>
          <p:spPr>
            <a:xfrm>
              <a:off x="1628093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584;p22"/>
            <p:cNvSpPr/>
            <p:nvPr/>
          </p:nvSpPr>
          <p:spPr>
            <a:xfrm>
              <a:off x="1747601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5" name="Google Shape;14585;p22"/>
            <p:cNvSpPr/>
            <p:nvPr/>
          </p:nvSpPr>
          <p:spPr>
            <a:xfrm>
              <a:off x="1867110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6" name="Google Shape;14586;p22"/>
            <p:cNvSpPr/>
            <p:nvPr/>
          </p:nvSpPr>
          <p:spPr>
            <a:xfrm>
              <a:off x="1986618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587;p22"/>
            <p:cNvSpPr/>
            <p:nvPr/>
          </p:nvSpPr>
          <p:spPr>
            <a:xfrm>
              <a:off x="2106126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588;p22"/>
            <p:cNvSpPr/>
            <p:nvPr/>
          </p:nvSpPr>
          <p:spPr>
            <a:xfrm>
              <a:off x="2225634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589;p22"/>
            <p:cNvSpPr/>
            <p:nvPr/>
          </p:nvSpPr>
          <p:spPr>
            <a:xfrm>
              <a:off x="2345143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0" name="Google Shape;14590;p22"/>
            <p:cNvSpPr/>
            <p:nvPr/>
          </p:nvSpPr>
          <p:spPr>
            <a:xfrm>
              <a:off x="2464651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1" name="Google Shape;14591;p22"/>
            <p:cNvSpPr/>
            <p:nvPr/>
          </p:nvSpPr>
          <p:spPr>
            <a:xfrm>
              <a:off x="2584159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592;p22"/>
            <p:cNvSpPr/>
            <p:nvPr/>
          </p:nvSpPr>
          <p:spPr>
            <a:xfrm>
              <a:off x="2703667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593;p22"/>
            <p:cNvSpPr/>
            <p:nvPr/>
          </p:nvSpPr>
          <p:spPr>
            <a:xfrm>
              <a:off x="2823176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594;p22"/>
            <p:cNvSpPr/>
            <p:nvPr/>
          </p:nvSpPr>
          <p:spPr>
            <a:xfrm>
              <a:off x="313503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5" name="Google Shape;14595;p22"/>
            <p:cNvSpPr/>
            <p:nvPr/>
          </p:nvSpPr>
          <p:spPr>
            <a:xfrm>
              <a:off x="433011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6" name="Google Shape;14596;p22"/>
            <p:cNvSpPr/>
            <p:nvPr/>
          </p:nvSpPr>
          <p:spPr>
            <a:xfrm>
              <a:off x="552519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597;p22"/>
            <p:cNvSpPr/>
            <p:nvPr/>
          </p:nvSpPr>
          <p:spPr>
            <a:xfrm>
              <a:off x="672027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598;p22"/>
            <p:cNvSpPr/>
            <p:nvPr/>
          </p:nvSpPr>
          <p:spPr>
            <a:xfrm>
              <a:off x="791536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599;p22"/>
            <p:cNvSpPr/>
            <p:nvPr/>
          </p:nvSpPr>
          <p:spPr>
            <a:xfrm>
              <a:off x="911044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0" name="Google Shape;14600;p22"/>
            <p:cNvSpPr/>
            <p:nvPr/>
          </p:nvSpPr>
          <p:spPr>
            <a:xfrm>
              <a:off x="1030552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1" name="Google Shape;14601;p22"/>
            <p:cNvSpPr/>
            <p:nvPr/>
          </p:nvSpPr>
          <p:spPr>
            <a:xfrm>
              <a:off x="1150060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602;p22"/>
            <p:cNvSpPr/>
            <p:nvPr/>
          </p:nvSpPr>
          <p:spPr>
            <a:xfrm>
              <a:off x="1269568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3" name="Google Shape;14603;p22"/>
            <p:cNvSpPr/>
            <p:nvPr/>
          </p:nvSpPr>
          <p:spPr>
            <a:xfrm>
              <a:off x="1389077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4" name="Google Shape;14604;p22"/>
            <p:cNvSpPr/>
            <p:nvPr/>
          </p:nvSpPr>
          <p:spPr>
            <a:xfrm>
              <a:off x="1508585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605;p22"/>
            <p:cNvSpPr/>
            <p:nvPr/>
          </p:nvSpPr>
          <p:spPr>
            <a:xfrm>
              <a:off x="1628093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606;p22"/>
            <p:cNvSpPr/>
            <p:nvPr/>
          </p:nvSpPr>
          <p:spPr>
            <a:xfrm>
              <a:off x="1747601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607;p22"/>
            <p:cNvSpPr/>
            <p:nvPr/>
          </p:nvSpPr>
          <p:spPr>
            <a:xfrm>
              <a:off x="1867110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8" name="Google Shape;14608;p22"/>
            <p:cNvSpPr/>
            <p:nvPr/>
          </p:nvSpPr>
          <p:spPr>
            <a:xfrm>
              <a:off x="1986618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9" name="Google Shape;14609;p22"/>
            <p:cNvSpPr/>
            <p:nvPr/>
          </p:nvSpPr>
          <p:spPr>
            <a:xfrm>
              <a:off x="2106126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610;p22"/>
            <p:cNvSpPr/>
            <p:nvPr/>
          </p:nvSpPr>
          <p:spPr>
            <a:xfrm>
              <a:off x="2225634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611;p22"/>
            <p:cNvSpPr/>
            <p:nvPr/>
          </p:nvSpPr>
          <p:spPr>
            <a:xfrm>
              <a:off x="2345143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612;p22"/>
            <p:cNvSpPr/>
            <p:nvPr/>
          </p:nvSpPr>
          <p:spPr>
            <a:xfrm>
              <a:off x="2464651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3" name="Google Shape;14613;p22"/>
            <p:cNvSpPr/>
            <p:nvPr/>
          </p:nvSpPr>
          <p:spPr>
            <a:xfrm>
              <a:off x="2584159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4" name="Google Shape;14614;p22"/>
            <p:cNvSpPr/>
            <p:nvPr/>
          </p:nvSpPr>
          <p:spPr>
            <a:xfrm>
              <a:off x="2703667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615;p22"/>
            <p:cNvSpPr/>
            <p:nvPr/>
          </p:nvSpPr>
          <p:spPr>
            <a:xfrm>
              <a:off x="2823176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6" name="Google Shape;14616;p22"/>
            <p:cNvSpPr/>
            <p:nvPr/>
          </p:nvSpPr>
          <p:spPr>
            <a:xfrm>
              <a:off x="313503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7" name="Google Shape;14617;p22"/>
            <p:cNvSpPr/>
            <p:nvPr/>
          </p:nvSpPr>
          <p:spPr>
            <a:xfrm>
              <a:off x="433011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618;p22"/>
            <p:cNvSpPr/>
            <p:nvPr/>
          </p:nvSpPr>
          <p:spPr>
            <a:xfrm>
              <a:off x="552519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619;p22"/>
            <p:cNvSpPr/>
            <p:nvPr/>
          </p:nvSpPr>
          <p:spPr>
            <a:xfrm>
              <a:off x="672027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620;p22"/>
            <p:cNvSpPr/>
            <p:nvPr/>
          </p:nvSpPr>
          <p:spPr>
            <a:xfrm>
              <a:off x="791536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1" name="Google Shape;14621;p22"/>
            <p:cNvSpPr/>
            <p:nvPr/>
          </p:nvSpPr>
          <p:spPr>
            <a:xfrm>
              <a:off x="911044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2" name="Google Shape;14622;p22"/>
            <p:cNvSpPr/>
            <p:nvPr/>
          </p:nvSpPr>
          <p:spPr>
            <a:xfrm>
              <a:off x="1030552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623;p22"/>
            <p:cNvSpPr/>
            <p:nvPr/>
          </p:nvSpPr>
          <p:spPr>
            <a:xfrm>
              <a:off x="1150060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624;p22"/>
            <p:cNvSpPr/>
            <p:nvPr/>
          </p:nvSpPr>
          <p:spPr>
            <a:xfrm>
              <a:off x="1269568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625;p22"/>
            <p:cNvSpPr/>
            <p:nvPr/>
          </p:nvSpPr>
          <p:spPr>
            <a:xfrm>
              <a:off x="1389077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14626;p22"/>
            <p:cNvSpPr/>
            <p:nvPr/>
          </p:nvSpPr>
          <p:spPr>
            <a:xfrm>
              <a:off x="1508585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14627;p22"/>
            <p:cNvSpPr/>
            <p:nvPr/>
          </p:nvSpPr>
          <p:spPr>
            <a:xfrm>
              <a:off x="1628093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628;p22"/>
            <p:cNvSpPr/>
            <p:nvPr/>
          </p:nvSpPr>
          <p:spPr>
            <a:xfrm>
              <a:off x="1747601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629;p22"/>
            <p:cNvSpPr/>
            <p:nvPr/>
          </p:nvSpPr>
          <p:spPr>
            <a:xfrm>
              <a:off x="1867110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630;p22"/>
            <p:cNvSpPr/>
            <p:nvPr/>
          </p:nvSpPr>
          <p:spPr>
            <a:xfrm>
              <a:off x="1986618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14631;p22"/>
            <p:cNvSpPr/>
            <p:nvPr/>
          </p:nvSpPr>
          <p:spPr>
            <a:xfrm>
              <a:off x="2106126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14632;p22"/>
            <p:cNvSpPr/>
            <p:nvPr/>
          </p:nvSpPr>
          <p:spPr>
            <a:xfrm>
              <a:off x="2225634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633;p22"/>
            <p:cNvSpPr/>
            <p:nvPr/>
          </p:nvSpPr>
          <p:spPr>
            <a:xfrm>
              <a:off x="2345143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634;p22"/>
            <p:cNvSpPr/>
            <p:nvPr/>
          </p:nvSpPr>
          <p:spPr>
            <a:xfrm>
              <a:off x="2464651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635;p22"/>
            <p:cNvSpPr/>
            <p:nvPr/>
          </p:nvSpPr>
          <p:spPr>
            <a:xfrm>
              <a:off x="2584159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14636;p22"/>
            <p:cNvSpPr/>
            <p:nvPr/>
          </p:nvSpPr>
          <p:spPr>
            <a:xfrm>
              <a:off x="2703667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14637;p22"/>
            <p:cNvSpPr/>
            <p:nvPr/>
          </p:nvSpPr>
          <p:spPr>
            <a:xfrm>
              <a:off x="2823176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638;p22"/>
            <p:cNvSpPr/>
            <p:nvPr/>
          </p:nvSpPr>
          <p:spPr>
            <a:xfrm>
              <a:off x="313503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639;p22"/>
            <p:cNvSpPr/>
            <p:nvPr/>
          </p:nvSpPr>
          <p:spPr>
            <a:xfrm>
              <a:off x="433011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640;p22"/>
            <p:cNvSpPr/>
            <p:nvPr/>
          </p:nvSpPr>
          <p:spPr>
            <a:xfrm>
              <a:off x="552519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641;p22"/>
            <p:cNvSpPr/>
            <p:nvPr/>
          </p:nvSpPr>
          <p:spPr>
            <a:xfrm>
              <a:off x="672027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14642;p22"/>
            <p:cNvSpPr/>
            <p:nvPr/>
          </p:nvSpPr>
          <p:spPr>
            <a:xfrm>
              <a:off x="791536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14643;p22"/>
            <p:cNvSpPr/>
            <p:nvPr/>
          </p:nvSpPr>
          <p:spPr>
            <a:xfrm>
              <a:off x="911044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644;p22"/>
            <p:cNvSpPr/>
            <p:nvPr/>
          </p:nvSpPr>
          <p:spPr>
            <a:xfrm>
              <a:off x="1030552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14645;p22"/>
            <p:cNvSpPr/>
            <p:nvPr/>
          </p:nvSpPr>
          <p:spPr>
            <a:xfrm>
              <a:off x="1150060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14646;p22"/>
            <p:cNvSpPr/>
            <p:nvPr/>
          </p:nvSpPr>
          <p:spPr>
            <a:xfrm>
              <a:off x="1269568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647;p22"/>
            <p:cNvSpPr/>
            <p:nvPr/>
          </p:nvSpPr>
          <p:spPr>
            <a:xfrm>
              <a:off x="1389077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648;p22"/>
            <p:cNvSpPr/>
            <p:nvPr/>
          </p:nvSpPr>
          <p:spPr>
            <a:xfrm>
              <a:off x="1508585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649;p22"/>
            <p:cNvSpPr/>
            <p:nvPr/>
          </p:nvSpPr>
          <p:spPr>
            <a:xfrm>
              <a:off x="1628093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650;p22"/>
            <p:cNvSpPr/>
            <p:nvPr/>
          </p:nvSpPr>
          <p:spPr>
            <a:xfrm>
              <a:off x="1747601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651;p22"/>
            <p:cNvSpPr/>
            <p:nvPr/>
          </p:nvSpPr>
          <p:spPr>
            <a:xfrm>
              <a:off x="1867110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14652;p22"/>
            <p:cNvSpPr/>
            <p:nvPr/>
          </p:nvSpPr>
          <p:spPr>
            <a:xfrm>
              <a:off x="1986618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14653;p22"/>
            <p:cNvSpPr/>
            <p:nvPr/>
          </p:nvSpPr>
          <p:spPr>
            <a:xfrm>
              <a:off x="2106126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654;p22"/>
            <p:cNvSpPr/>
            <p:nvPr/>
          </p:nvSpPr>
          <p:spPr>
            <a:xfrm>
              <a:off x="2225634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655;p22"/>
            <p:cNvSpPr/>
            <p:nvPr/>
          </p:nvSpPr>
          <p:spPr>
            <a:xfrm>
              <a:off x="2345143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656;p22"/>
            <p:cNvSpPr/>
            <p:nvPr/>
          </p:nvSpPr>
          <p:spPr>
            <a:xfrm>
              <a:off x="2464651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14657;p22"/>
            <p:cNvSpPr/>
            <p:nvPr/>
          </p:nvSpPr>
          <p:spPr>
            <a:xfrm>
              <a:off x="2584159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14658;p22"/>
            <p:cNvSpPr/>
            <p:nvPr/>
          </p:nvSpPr>
          <p:spPr>
            <a:xfrm>
              <a:off x="2703667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659;p22"/>
            <p:cNvSpPr/>
            <p:nvPr/>
          </p:nvSpPr>
          <p:spPr>
            <a:xfrm>
              <a:off x="2823176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660;p22"/>
            <p:cNvSpPr/>
            <p:nvPr/>
          </p:nvSpPr>
          <p:spPr>
            <a:xfrm>
              <a:off x="313503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661;p22"/>
            <p:cNvSpPr/>
            <p:nvPr/>
          </p:nvSpPr>
          <p:spPr>
            <a:xfrm>
              <a:off x="433011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14662;p22"/>
            <p:cNvSpPr/>
            <p:nvPr/>
          </p:nvSpPr>
          <p:spPr>
            <a:xfrm>
              <a:off x="552519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14663;p22"/>
            <p:cNvSpPr/>
            <p:nvPr/>
          </p:nvSpPr>
          <p:spPr>
            <a:xfrm>
              <a:off x="672027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664;p22"/>
            <p:cNvSpPr/>
            <p:nvPr/>
          </p:nvSpPr>
          <p:spPr>
            <a:xfrm>
              <a:off x="791536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665;p22"/>
            <p:cNvSpPr/>
            <p:nvPr/>
          </p:nvSpPr>
          <p:spPr>
            <a:xfrm>
              <a:off x="911044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666;p22"/>
            <p:cNvSpPr/>
            <p:nvPr/>
          </p:nvSpPr>
          <p:spPr>
            <a:xfrm>
              <a:off x="1030552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7" name="Google Shape;14667;p22"/>
            <p:cNvSpPr/>
            <p:nvPr/>
          </p:nvSpPr>
          <p:spPr>
            <a:xfrm>
              <a:off x="1150060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8" name="Google Shape;14668;p22"/>
            <p:cNvSpPr/>
            <p:nvPr/>
          </p:nvSpPr>
          <p:spPr>
            <a:xfrm>
              <a:off x="1269568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669;p22"/>
            <p:cNvSpPr/>
            <p:nvPr/>
          </p:nvSpPr>
          <p:spPr>
            <a:xfrm>
              <a:off x="1389077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670;p22"/>
            <p:cNvSpPr/>
            <p:nvPr/>
          </p:nvSpPr>
          <p:spPr>
            <a:xfrm>
              <a:off x="1508585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671;p22"/>
            <p:cNvSpPr/>
            <p:nvPr/>
          </p:nvSpPr>
          <p:spPr>
            <a:xfrm>
              <a:off x="1628093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2" name="Google Shape;14672;p22"/>
            <p:cNvSpPr/>
            <p:nvPr/>
          </p:nvSpPr>
          <p:spPr>
            <a:xfrm>
              <a:off x="1747601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3" name="Google Shape;14673;p22"/>
            <p:cNvSpPr/>
            <p:nvPr/>
          </p:nvSpPr>
          <p:spPr>
            <a:xfrm>
              <a:off x="1867110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674;p22"/>
            <p:cNvSpPr/>
            <p:nvPr/>
          </p:nvSpPr>
          <p:spPr>
            <a:xfrm>
              <a:off x="1986618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675;p22"/>
            <p:cNvSpPr/>
            <p:nvPr/>
          </p:nvSpPr>
          <p:spPr>
            <a:xfrm>
              <a:off x="2106126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676;p22"/>
            <p:cNvSpPr/>
            <p:nvPr/>
          </p:nvSpPr>
          <p:spPr>
            <a:xfrm>
              <a:off x="2225634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677;p22"/>
            <p:cNvSpPr/>
            <p:nvPr/>
          </p:nvSpPr>
          <p:spPr>
            <a:xfrm>
              <a:off x="2345143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8" name="Google Shape;14678;p22"/>
            <p:cNvSpPr/>
            <p:nvPr/>
          </p:nvSpPr>
          <p:spPr>
            <a:xfrm>
              <a:off x="2464651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9" name="Google Shape;14679;p22"/>
            <p:cNvSpPr/>
            <p:nvPr/>
          </p:nvSpPr>
          <p:spPr>
            <a:xfrm>
              <a:off x="2584159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680;p22"/>
            <p:cNvSpPr/>
            <p:nvPr/>
          </p:nvSpPr>
          <p:spPr>
            <a:xfrm>
              <a:off x="2703667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681;p22"/>
            <p:cNvSpPr/>
            <p:nvPr/>
          </p:nvSpPr>
          <p:spPr>
            <a:xfrm>
              <a:off x="2823176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682;p22"/>
            <p:cNvSpPr/>
            <p:nvPr/>
          </p:nvSpPr>
          <p:spPr>
            <a:xfrm>
              <a:off x="313503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683;p22"/>
            <p:cNvSpPr/>
            <p:nvPr/>
          </p:nvSpPr>
          <p:spPr>
            <a:xfrm>
              <a:off x="433011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684;p22"/>
            <p:cNvSpPr/>
            <p:nvPr/>
          </p:nvSpPr>
          <p:spPr>
            <a:xfrm>
              <a:off x="552519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685;p22"/>
            <p:cNvSpPr/>
            <p:nvPr/>
          </p:nvSpPr>
          <p:spPr>
            <a:xfrm>
              <a:off x="672027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686;p22"/>
            <p:cNvSpPr/>
            <p:nvPr/>
          </p:nvSpPr>
          <p:spPr>
            <a:xfrm>
              <a:off x="791536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687;p22"/>
            <p:cNvSpPr/>
            <p:nvPr/>
          </p:nvSpPr>
          <p:spPr>
            <a:xfrm>
              <a:off x="911044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688;p22"/>
            <p:cNvSpPr/>
            <p:nvPr/>
          </p:nvSpPr>
          <p:spPr>
            <a:xfrm>
              <a:off x="1030552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9" name="Google Shape;14689;p22"/>
            <p:cNvSpPr/>
            <p:nvPr/>
          </p:nvSpPr>
          <p:spPr>
            <a:xfrm>
              <a:off x="1150060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0" name="Google Shape;14690;p22"/>
            <p:cNvSpPr/>
            <p:nvPr/>
          </p:nvSpPr>
          <p:spPr>
            <a:xfrm>
              <a:off x="1269568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691;p22"/>
            <p:cNvSpPr/>
            <p:nvPr/>
          </p:nvSpPr>
          <p:spPr>
            <a:xfrm>
              <a:off x="1389077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2" name="Google Shape;14692;p22"/>
            <p:cNvSpPr/>
            <p:nvPr/>
          </p:nvSpPr>
          <p:spPr>
            <a:xfrm>
              <a:off x="1508585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3" name="Google Shape;14693;p22"/>
            <p:cNvSpPr/>
            <p:nvPr/>
          </p:nvSpPr>
          <p:spPr>
            <a:xfrm>
              <a:off x="1628093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694;p22"/>
            <p:cNvSpPr/>
            <p:nvPr/>
          </p:nvSpPr>
          <p:spPr>
            <a:xfrm>
              <a:off x="1747601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695;p22"/>
            <p:cNvSpPr/>
            <p:nvPr/>
          </p:nvSpPr>
          <p:spPr>
            <a:xfrm>
              <a:off x="1867110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696;p22"/>
            <p:cNvSpPr/>
            <p:nvPr/>
          </p:nvSpPr>
          <p:spPr>
            <a:xfrm>
              <a:off x="1986618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697;p22"/>
            <p:cNvSpPr/>
            <p:nvPr/>
          </p:nvSpPr>
          <p:spPr>
            <a:xfrm>
              <a:off x="2106126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8" name="Google Shape;14698;p22"/>
            <p:cNvSpPr/>
            <p:nvPr/>
          </p:nvSpPr>
          <p:spPr>
            <a:xfrm>
              <a:off x="2225634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9" name="Google Shape;14699;p22"/>
            <p:cNvSpPr/>
            <p:nvPr/>
          </p:nvSpPr>
          <p:spPr>
            <a:xfrm>
              <a:off x="2345143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700;p22"/>
            <p:cNvSpPr/>
            <p:nvPr/>
          </p:nvSpPr>
          <p:spPr>
            <a:xfrm>
              <a:off x="2464651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701;p22"/>
            <p:cNvSpPr/>
            <p:nvPr/>
          </p:nvSpPr>
          <p:spPr>
            <a:xfrm>
              <a:off x="2584159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702;p22"/>
            <p:cNvSpPr/>
            <p:nvPr/>
          </p:nvSpPr>
          <p:spPr>
            <a:xfrm>
              <a:off x="2703667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3" name="Google Shape;14703;p22"/>
            <p:cNvSpPr/>
            <p:nvPr/>
          </p:nvSpPr>
          <p:spPr>
            <a:xfrm>
              <a:off x="2823176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4" name="Google Shape;14704;p22"/>
            <p:cNvSpPr/>
            <p:nvPr/>
          </p:nvSpPr>
          <p:spPr>
            <a:xfrm>
              <a:off x="313503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705;p22"/>
            <p:cNvSpPr/>
            <p:nvPr/>
          </p:nvSpPr>
          <p:spPr>
            <a:xfrm>
              <a:off x="433011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706;p22"/>
            <p:cNvSpPr/>
            <p:nvPr/>
          </p:nvSpPr>
          <p:spPr>
            <a:xfrm>
              <a:off x="552519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707;p22"/>
            <p:cNvSpPr/>
            <p:nvPr/>
          </p:nvSpPr>
          <p:spPr>
            <a:xfrm>
              <a:off x="672027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8" name="Google Shape;14708;p22"/>
            <p:cNvSpPr/>
            <p:nvPr/>
          </p:nvSpPr>
          <p:spPr>
            <a:xfrm>
              <a:off x="791536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9" name="Google Shape;14709;p22"/>
            <p:cNvSpPr/>
            <p:nvPr/>
          </p:nvSpPr>
          <p:spPr>
            <a:xfrm>
              <a:off x="911044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0" name="Google Shape;14710;p22"/>
            <p:cNvSpPr/>
            <p:nvPr/>
          </p:nvSpPr>
          <p:spPr>
            <a:xfrm>
              <a:off x="1030552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1" name="Google Shape;14711;p22"/>
            <p:cNvSpPr/>
            <p:nvPr/>
          </p:nvSpPr>
          <p:spPr>
            <a:xfrm>
              <a:off x="1150060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2" name="Google Shape;14712;p22"/>
            <p:cNvSpPr/>
            <p:nvPr/>
          </p:nvSpPr>
          <p:spPr>
            <a:xfrm>
              <a:off x="1269568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3" name="Google Shape;14713;p22"/>
            <p:cNvSpPr/>
            <p:nvPr/>
          </p:nvSpPr>
          <p:spPr>
            <a:xfrm>
              <a:off x="1389077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4" name="Google Shape;14714;p22"/>
            <p:cNvSpPr/>
            <p:nvPr/>
          </p:nvSpPr>
          <p:spPr>
            <a:xfrm>
              <a:off x="1508585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5" name="Google Shape;14715;p22"/>
            <p:cNvSpPr/>
            <p:nvPr/>
          </p:nvSpPr>
          <p:spPr>
            <a:xfrm>
              <a:off x="1628093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6" name="Google Shape;14716;p22"/>
            <p:cNvSpPr/>
            <p:nvPr/>
          </p:nvSpPr>
          <p:spPr>
            <a:xfrm>
              <a:off x="1747601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7" name="Google Shape;14717;p22"/>
            <p:cNvSpPr/>
            <p:nvPr/>
          </p:nvSpPr>
          <p:spPr>
            <a:xfrm>
              <a:off x="1867110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8" name="Google Shape;14718;p22"/>
            <p:cNvSpPr/>
            <p:nvPr/>
          </p:nvSpPr>
          <p:spPr>
            <a:xfrm>
              <a:off x="1986618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9" name="Google Shape;14719;p22"/>
            <p:cNvSpPr/>
            <p:nvPr/>
          </p:nvSpPr>
          <p:spPr>
            <a:xfrm>
              <a:off x="2106126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0" name="Google Shape;14720;p22"/>
            <p:cNvSpPr/>
            <p:nvPr/>
          </p:nvSpPr>
          <p:spPr>
            <a:xfrm>
              <a:off x="2225634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1" name="Google Shape;14721;p22"/>
            <p:cNvSpPr/>
            <p:nvPr/>
          </p:nvSpPr>
          <p:spPr>
            <a:xfrm>
              <a:off x="2345143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2" name="Google Shape;14722;p22"/>
            <p:cNvSpPr/>
            <p:nvPr/>
          </p:nvSpPr>
          <p:spPr>
            <a:xfrm>
              <a:off x="2464651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3" name="Google Shape;14723;p22"/>
            <p:cNvSpPr/>
            <p:nvPr/>
          </p:nvSpPr>
          <p:spPr>
            <a:xfrm>
              <a:off x="2584159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4" name="Google Shape;14724;p22"/>
            <p:cNvSpPr/>
            <p:nvPr/>
          </p:nvSpPr>
          <p:spPr>
            <a:xfrm>
              <a:off x="2703667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5" name="Google Shape;14725;p22"/>
            <p:cNvSpPr/>
            <p:nvPr/>
          </p:nvSpPr>
          <p:spPr>
            <a:xfrm>
              <a:off x="2823176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6" name="Google Shape;14726;p22"/>
            <p:cNvSpPr/>
            <p:nvPr/>
          </p:nvSpPr>
          <p:spPr>
            <a:xfrm>
              <a:off x="313503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7" name="Google Shape;14727;p22"/>
            <p:cNvSpPr/>
            <p:nvPr/>
          </p:nvSpPr>
          <p:spPr>
            <a:xfrm>
              <a:off x="433011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8" name="Google Shape;14728;p22"/>
            <p:cNvSpPr/>
            <p:nvPr/>
          </p:nvSpPr>
          <p:spPr>
            <a:xfrm>
              <a:off x="552519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9" name="Google Shape;14729;p22"/>
            <p:cNvSpPr/>
            <p:nvPr/>
          </p:nvSpPr>
          <p:spPr>
            <a:xfrm>
              <a:off x="672027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0" name="Google Shape;14730;p22"/>
            <p:cNvSpPr/>
            <p:nvPr/>
          </p:nvSpPr>
          <p:spPr>
            <a:xfrm>
              <a:off x="791536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1" name="Google Shape;14731;p22"/>
            <p:cNvSpPr/>
            <p:nvPr/>
          </p:nvSpPr>
          <p:spPr>
            <a:xfrm>
              <a:off x="911044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2" name="Google Shape;14732;p22"/>
            <p:cNvSpPr/>
            <p:nvPr/>
          </p:nvSpPr>
          <p:spPr>
            <a:xfrm>
              <a:off x="1030552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3" name="Google Shape;14733;p22"/>
            <p:cNvSpPr/>
            <p:nvPr/>
          </p:nvSpPr>
          <p:spPr>
            <a:xfrm>
              <a:off x="1150060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4" name="Google Shape;14734;p22"/>
            <p:cNvSpPr/>
            <p:nvPr/>
          </p:nvSpPr>
          <p:spPr>
            <a:xfrm>
              <a:off x="1269568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5" name="Google Shape;14735;p22"/>
            <p:cNvSpPr/>
            <p:nvPr/>
          </p:nvSpPr>
          <p:spPr>
            <a:xfrm>
              <a:off x="1389077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6" name="Google Shape;14736;p22"/>
            <p:cNvSpPr/>
            <p:nvPr/>
          </p:nvSpPr>
          <p:spPr>
            <a:xfrm>
              <a:off x="1508585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7" name="Google Shape;14737;p22"/>
            <p:cNvSpPr/>
            <p:nvPr/>
          </p:nvSpPr>
          <p:spPr>
            <a:xfrm>
              <a:off x="1628093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8" name="Google Shape;14738;p22"/>
            <p:cNvSpPr/>
            <p:nvPr/>
          </p:nvSpPr>
          <p:spPr>
            <a:xfrm>
              <a:off x="1747601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9" name="Google Shape;14739;p22"/>
            <p:cNvSpPr/>
            <p:nvPr/>
          </p:nvSpPr>
          <p:spPr>
            <a:xfrm>
              <a:off x="1867110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0" name="Google Shape;14740;p22"/>
            <p:cNvSpPr/>
            <p:nvPr/>
          </p:nvSpPr>
          <p:spPr>
            <a:xfrm>
              <a:off x="1986618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1" name="Google Shape;14741;p22"/>
            <p:cNvSpPr/>
            <p:nvPr/>
          </p:nvSpPr>
          <p:spPr>
            <a:xfrm>
              <a:off x="2106126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2" name="Google Shape;14742;p22"/>
            <p:cNvSpPr/>
            <p:nvPr/>
          </p:nvSpPr>
          <p:spPr>
            <a:xfrm>
              <a:off x="2225634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3" name="Google Shape;14743;p22"/>
            <p:cNvSpPr/>
            <p:nvPr/>
          </p:nvSpPr>
          <p:spPr>
            <a:xfrm>
              <a:off x="2345143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4" name="Google Shape;14744;p22"/>
            <p:cNvSpPr/>
            <p:nvPr/>
          </p:nvSpPr>
          <p:spPr>
            <a:xfrm>
              <a:off x="2464651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5" name="Google Shape;14745;p22"/>
            <p:cNvSpPr/>
            <p:nvPr/>
          </p:nvSpPr>
          <p:spPr>
            <a:xfrm>
              <a:off x="2584159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6" name="Google Shape;14746;p22"/>
            <p:cNvSpPr/>
            <p:nvPr/>
          </p:nvSpPr>
          <p:spPr>
            <a:xfrm>
              <a:off x="2703667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7" name="Google Shape;14747;p22"/>
            <p:cNvSpPr/>
            <p:nvPr/>
          </p:nvSpPr>
          <p:spPr>
            <a:xfrm>
              <a:off x="2823176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8" name="Google Shape;14748;p22"/>
            <p:cNvSpPr/>
            <p:nvPr/>
          </p:nvSpPr>
          <p:spPr>
            <a:xfrm>
              <a:off x="313503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9" name="Google Shape;14749;p22"/>
            <p:cNvSpPr/>
            <p:nvPr/>
          </p:nvSpPr>
          <p:spPr>
            <a:xfrm>
              <a:off x="433011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0" name="Google Shape;14750;p22"/>
            <p:cNvSpPr/>
            <p:nvPr/>
          </p:nvSpPr>
          <p:spPr>
            <a:xfrm>
              <a:off x="552519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1" name="Google Shape;14751;p22"/>
            <p:cNvSpPr/>
            <p:nvPr/>
          </p:nvSpPr>
          <p:spPr>
            <a:xfrm>
              <a:off x="672027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2" name="Google Shape;14752;p22"/>
            <p:cNvSpPr/>
            <p:nvPr/>
          </p:nvSpPr>
          <p:spPr>
            <a:xfrm>
              <a:off x="791536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3" name="Google Shape;14753;p22"/>
            <p:cNvSpPr/>
            <p:nvPr/>
          </p:nvSpPr>
          <p:spPr>
            <a:xfrm>
              <a:off x="911044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4" name="Google Shape;14754;p22"/>
            <p:cNvSpPr/>
            <p:nvPr/>
          </p:nvSpPr>
          <p:spPr>
            <a:xfrm>
              <a:off x="1030552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5" name="Google Shape;14755;p22"/>
            <p:cNvSpPr/>
            <p:nvPr/>
          </p:nvSpPr>
          <p:spPr>
            <a:xfrm>
              <a:off x="1150060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6" name="Google Shape;14756;p22"/>
            <p:cNvSpPr/>
            <p:nvPr/>
          </p:nvSpPr>
          <p:spPr>
            <a:xfrm>
              <a:off x="1269568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7" name="Google Shape;14757;p22"/>
            <p:cNvSpPr/>
            <p:nvPr/>
          </p:nvSpPr>
          <p:spPr>
            <a:xfrm>
              <a:off x="1389077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8" name="Google Shape;14758;p22"/>
            <p:cNvSpPr/>
            <p:nvPr/>
          </p:nvSpPr>
          <p:spPr>
            <a:xfrm>
              <a:off x="1508585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9" name="Google Shape;14759;p22"/>
            <p:cNvSpPr/>
            <p:nvPr/>
          </p:nvSpPr>
          <p:spPr>
            <a:xfrm>
              <a:off x="1628093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0" name="Google Shape;14760;p22"/>
            <p:cNvSpPr/>
            <p:nvPr/>
          </p:nvSpPr>
          <p:spPr>
            <a:xfrm>
              <a:off x="1747601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1" name="Google Shape;14761;p22"/>
            <p:cNvSpPr/>
            <p:nvPr/>
          </p:nvSpPr>
          <p:spPr>
            <a:xfrm>
              <a:off x="1867110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2" name="Google Shape;14762;p22"/>
            <p:cNvSpPr/>
            <p:nvPr/>
          </p:nvSpPr>
          <p:spPr>
            <a:xfrm>
              <a:off x="1986618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3" name="Google Shape;14763;p22"/>
            <p:cNvSpPr/>
            <p:nvPr/>
          </p:nvSpPr>
          <p:spPr>
            <a:xfrm>
              <a:off x="2106126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4" name="Google Shape;14764;p22"/>
            <p:cNvSpPr/>
            <p:nvPr/>
          </p:nvSpPr>
          <p:spPr>
            <a:xfrm>
              <a:off x="2225634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5" name="Google Shape;14765;p22"/>
            <p:cNvSpPr/>
            <p:nvPr/>
          </p:nvSpPr>
          <p:spPr>
            <a:xfrm>
              <a:off x="2345143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6" name="Google Shape;14766;p22"/>
            <p:cNvSpPr/>
            <p:nvPr/>
          </p:nvSpPr>
          <p:spPr>
            <a:xfrm>
              <a:off x="2464651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7" name="Google Shape;14767;p22"/>
            <p:cNvSpPr/>
            <p:nvPr/>
          </p:nvSpPr>
          <p:spPr>
            <a:xfrm>
              <a:off x="2584159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8" name="Google Shape;14768;p22"/>
            <p:cNvSpPr/>
            <p:nvPr/>
          </p:nvSpPr>
          <p:spPr>
            <a:xfrm>
              <a:off x="2703667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9" name="Google Shape;14769;p22"/>
            <p:cNvSpPr/>
            <p:nvPr/>
          </p:nvSpPr>
          <p:spPr>
            <a:xfrm>
              <a:off x="2823176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0" name="Google Shape;14770;p22"/>
            <p:cNvSpPr/>
            <p:nvPr/>
          </p:nvSpPr>
          <p:spPr>
            <a:xfrm>
              <a:off x="313503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1" name="Google Shape;14771;p22"/>
            <p:cNvSpPr/>
            <p:nvPr/>
          </p:nvSpPr>
          <p:spPr>
            <a:xfrm>
              <a:off x="433011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2" name="Google Shape;14772;p22"/>
            <p:cNvSpPr/>
            <p:nvPr/>
          </p:nvSpPr>
          <p:spPr>
            <a:xfrm>
              <a:off x="552519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3" name="Google Shape;14773;p22"/>
            <p:cNvSpPr/>
            <p:nvPr/>
          </p:nvSpPr>
          <p:spPr>
            <a:xfrm>
              <a:off x="672027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4" name="Google Shape;14774;p22"/>
            <p:cNvSpPr/>
            <p:nvPr/>
          </p:nvSpPr>
          <p:spPr>
            <a:xfrm>
              <a:off x="791536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5" name="Google Shape;14775;p22"/>
            <p:cNvSpPr/>
            <p:nvPr/>
          </p:nvSpPr>
          <p:spPr>
            <a:xfrm>
              <a:off x="911044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6" name="Google Shape;14776;p22"/>
            <p:cNvSpPr/>
            <p:nvPr/>
          </p:nvSpPr>
          <p:spPr>
            <a:xfrm>
              <a:off x="1030552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7" name="Google Shape;14777;p22"/>
            <p:cNvSpPr/>
            <p:nvPr/>
          </p:nvSpPr>
          <p:spPr>
            <a:xfrm>
              <a:off x="1150060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8" name="Google Shape;14778;p22"/>
            <p:cNvSpPr/>
            <p:nvPr/>
          </p:nvSpPr>
          <p:spPr>
            <a:xfrm>
              <a:off x="1269568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9" name="Google Shape;14779;p22"/>
            <p:cNvSpPr/>
            <p:nvPr/>
          </p:nvSpPr>
          <p:spPr>
            <a:xfrm>
              <a:off x="1389077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0" name="Google Shape;14780;p22"/>
            <p:cNvSpPr/>
            <p:nvPr/>
          </p:nvSpPr>
          <p:spPr>
            <a:xfrm>
              <a:off x="1508585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1" name="Google Shape;14781;p22"/>
            <p:cNvSpPr/>
            <p:nvPr/>
          </p:nvSpPr>
          <p:spPr>
            <a:xfrm>
              <a:off x="1628093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2" name="Google Shape;14782;p22"/>
            <p:cNvSpPr/>
            <p:nvPr/>
          </p:nvSpPr>
          <p:spPr>
            <a:xfrm>
              <a:off x="1747601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3" name="Google Shape;14783;p22"/>
            <p:cNvSpPr/>
            <p:nvPr/>
          </p:nvSpPr>
          <p:spPr>
            <a:xfrm>
              <a:off x="1867110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4" name="Google Shape;14784;p22"/>
            <p:cNvSpPr/>
            <p:nvPr/>
          </p:nvSpPr>
          <p:spPr>
            <a:xfrm>
              <a:off x="1986618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5" name="Google Shape;14785;p22"/>
            <p:cNvSpPr/>
            <p:nvPr/>
          </p:nvSpPr>
          <p:spPr>
            <a:xfrm>
              <a:off x="2106126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6" name="Google Shape;14786;p22"/>
            <p:cNvSpPr/>
            <p:nvPr/>
          </p:nvSpPr>
          <p:spPr>
            <a:xfrm>
              <a:off x="2225634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7" name="Google Shape;14787;p22"/>
            <p:cNvSpPr/>
            <p:nvPr/>
          </p:nvSpPr>
          <p:spPr>
            <a:xfrm>
              <a:off x="2345143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8" name="Google Shape;14788;p22"/>
            <p:cNvSpPr/>
            <p:nvPr/>
          </p:nvSpPr>
          <p:spPr>
            <a:xfrm>
              <a:off x="2464651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9" name="Google Shape;14789;p22"/>
            <p:cNvSpPr/>
            <p:nvPr/>
          </p:nvSpPr>
          <p:spPr>
            <a:xfrm>
              <a:off x="2584159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0" name="Google Shape;14790;p22"/>
            <p:cNvSpPr/>
            <p:nvPr/>
          </p:nvSpPr>
          <p:spPr>
            <a:xfrm>
              <a:off x="2703667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1" name="Google Shape;14791;p22"/>
            <p:cNvSpPr/>
            <p:nvPr/>
          </p:nvSpPr>
          <p:spPr>
            <a:xfrm>
              <a:off x="2823176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2" name="Google Shape;14792;p22"/>
            <p:cNvSpPr/>
            <p:nvPr/>
          </p:nvSpPr>
          <p:spPr>
            <a:xfrm>
              <a:off x="313503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3" name="Google Shape;14793;p22"/>
            <p:cNvSpPr/>
            <p:nvPr/>
          </p:nvSpPr>
          <p:spPr>
            <a:xfrm>
              <a:off x="433011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4" name="Google Shape;14794;p22"/>
            <p:cNvSpPr/>
            <p:nvPr/>
          </p:nvSpPr>
          <p:spPr>
            <a:xfrm>
              <a:off x="552519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5" name="Google Shape;14795;p22"/>
            <p:cNvSpPr/>
            <p:nvPr/>
          </p:nvSpPr>
          <p:spPr>
            <a:xfrm>
              <a:off x="672027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6" name="Google Shape;14796;p22"/>
            <p:cNvSpPr/>
            <p:nvPr/>
          </p:nvSpPr>
          <p:spPr>
            <a:xfrm>
              <a:off x="791536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7" name="Google Shape;14797;p22"/>
            <p:cNvSpPr/>
            <p:nvPr/>
          </p:nvSpPr>
          <p:spPr>
            <a:xfrm>
              <a:off x="911044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8" name="Google Shape;14798;p22"/>
            <p:cNvSpPr/>
            <p:nvPr/>
          </p:nvSpPr>
          <p:spPr>
            <a:xfrm>
              <a:off x="1030552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9" name="Google Shape;14799;p22"/>
            <p:cNvSpPr/>
            <p:nvPr/>
          </p:nvSpPr>
          <p:spPr>
            <a:xfrm>
              <a:off x="1150060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0" name="Google Shape;14800;p22"/>
            <p:cNvSpPr/>
            <p:nvPr/>
          </p:nvSpPr>
          <p:spPr>
            <a:xfrm>
              <a:off x="1269568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1" name="Google Shape;14801;p22"/>
            <p:cNvSpPr/>
            <p:nvPr/>
          </p:nvSpPr>
          <p:spPr>
            <a:xfrm>
              <a:off x="1389077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2" name="Google Shape;14802;p22"/>
            <p:cNvSpPr/>
            <p:nvPr/>
          </p:nvSpPr>
          <p:spPr>
            <a:xfrm>
              <a:off x="1508585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3" name="Google Shape;14803;p22"/>
            <p:cNvSpPr/>
            <p:nvPr/>
          </p:nvSpPr>
          <p:spPr>
            <a:xfrm>
              <a:off x="1628093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4" name="Google Shape;14804;p22"/>
            <p:cNvSpPr/>
            <p:nvPr/>
          </p:nvSpPr>
          <p:spPr>
            <a:xfrm>
              <a:off x="1747601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5" name="Google Shape;14805;p22"/>
            <p:cNvSpPr/>
            <p:nvPr/>
          </p:nvSpPr>
          <p:spPr>
            <a:xfrm>
              <a:off x="1867110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6" name="Google Shape;14806;p22"/>
            <p:cNvSpPr/>
            <p:nvPr/>
          </p:nvSpPr>
          <p:spPr>
            <a:xfrm>
              <a:off x="1986618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7" name="Google Shape;14807;p22"/>
            <p:cNvSpPr/>
            <p:nvPr/>
          </p:nvSpPr>
          <p:spPr>
            <a:xfrm>
              <a:off x="2106126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8" name="Google Shape;14808;p22"/>
            <p:cNvSpPr/>
            <p:nvPr/>
          </p:nvSpPr>
          <p:spPr>
            <a:xfrm>
              <a:off x="2225634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9" name="Google Shape;14809;p22"/>
            <p:cNvSpPr/>
            <p:nvPr/>
          </p:nvSpPr>
          <p:spPr>
            <a:xfrm>
              <a:off x="2345143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0" name="Google Shape;14810;p22"/>
            <p:cNvSpPr/>
            <p:nvPr/>
          </p:nvSpPr>
          <p:spPr>
            <a:xfrm>
              <a:off x="2464651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1" name="Google Shape;14811;p22"/>
            <p:cNvSpPr/>
            <p:nvPr/>
          </p:nvSpPr>
          <p:spPr>
            <a:xfrm>
              <a:off x="2584159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2" name="Google Shape;14812;p22"/>
            <p:cNvSpPr/>
            <p:nvPr/>
          </p:nvSpPr>
          <p:spPr>
            <a:xfrm>
              <a:off x="2703667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3" name="Google Shape;14813;p22"/>
            <p:cNvSpPr/>
            <p:nvPr/>
          </p:nvSpPr>
          <p:spPr>
            <a:xfrm>
              <a:off x="2823176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4" name="Google Shape;14814;p22"/>
            <p:cNvSpPr/>
            <p:nvPr/>
          </p:nvSpPr>
          <p:spPr>
            <a:xfrm>
              <a:off x="313503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5" name="Google Shape;14815;p22"/>
            <p:cNvSpPr/>
            <p:nvPr/>
          </p:nvSpPr>
          <p:spPr>
            <a:xfrm>
              <a:off x="433011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6" name="Google Shape;14816;p22"/>
            <p:cNvSpPr/>
            <p:nvPr/>
          </p:nvSpPr>
          <p:spPr>
            <a:xfrm>
              <a:off x="552519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7" name="Google Shape;14817;p22"/>
            <p:cNvSpPr/>
            <p:nvPr/>
          </p:nvSpPr>
          <p:spPr>
            <a:xfrm>
              <a:off x="672027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8" name="Google Shape;14818;p22"/>
            <p:cNvSpPr/>
            <p:nvPr/>
          </p:nvSpPr>
          <p:spPr>
            <a:xfrm>
              <a:off x="791536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9" name="Google Shape;14819;p22"/>
            <p:cNvSpPr/>
            <p:nvPr/>
          </p:nvSpPr>
          <p:spPr>
            <a:xfrm>
              <a:off x="911044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0" name="Google Shape;14820;p22"/>
            <p:cNvSpPr/>
            <p:nvPr/>
          </p:nvSpPr>
          <p:spPr>
            <a:xfrm>
              <a:off x="1030552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1" name="Google Shape;14821;p22"/>
            <p:cNvSpPr/>
            <p:nvPr/>
          </p:nvSpPr>
          <p:spPr>
            <a:xfrm>
              <a:off x="1150060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2" name="Google Shape;14822;p22"/>
            <p:cNvSpPr/>
            <p:nvPr/>
          </p:nvSpPr>
          <p:spPr>
            <a:xfrm>
              <a:off x="1269568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3" name="Google Shape;14823;p22"/>
            <p:cNvSpPr/>
            <p:nvPr/>
          </p:nvSpPr>
          <p:spPr>
            <a:xfrm>
              <a:off x="1389077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4" name="Google Shape;14824;p22"/>
            <p:cNvSpPr/>
            <p:nvPr/>
          </p:nvSpPr>
          <p:spPr>
            <a:xfrm>
              <a:off x="1508585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5" name="Google Shape;14825;p22"/>
            <p:cNvSpPr/>
            <p:nvPr/>
          </p:nvSpPr>
          <p:spPr>
            <a:xfrm>
              <a:off x="1628093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6" name="Google Shape;14826;p22"/>
            <p:cNvSpPr/>
            <p:nvPr/>
          </p:nvSpPr>
          <p:spPr>
            <a:xfrm>
              <a:off x="1747601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7" name="Google Shape;14827;p22"/>
            <p:cNvSpPr/>
            <p:nvPr/>
          </p:nvSpPr>
          <p:spPr>
            <a:xfrm>
              <a:off x="1867110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8" name="Google Shape;14828;p22"/>
            <p:cNvSpPr/>
            <p:nvPr/>
          </p:nvSpPr>
          <p:spPr>
            <a:xfrm>
              <a:off x="1986618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9" name="Google Shape;14829;p22"/>
            <p:cNvSpPr/>
            <p:nvPr/>
          </p:nvSpPr>
          <p:spPr>
            <a:xfrm>
              <a:off x="2106126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0" name="Google Shape;14830;p22"/>
            <p:cNvSpPr/>
            <p:nvPr/>
          </p:nvSpPr>
          <p:spPr>
            <a:xfrm>
              <a:off x="2225634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1" name="Google Shape;14831;p22"/>
            <p:cNvSpPr/>
            <p:nvPr/>
          </p:nvSpPr>
          <p:spPr>
            <a:xfrm>
              <a:off x="2345143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2" name="Google Shape;14832;p22"/>
            <p:cNvSpPr/>
            <p:nvPr/>
          </p:nvSpPr>
          <p:spPr>
            <a:xfrm>
              <a:off x="2464651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3" name="Google Shape;14833;p22"/>
            <p:cNvSpPr/>
            <p:nvPr/>
          </p:nvSpPr>
          <p:spPr>
            <a:xfrm>
              <a:off x="2584159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4" name="Google Shape;14834;p22"/>
            <p:cNvSpPr/>
            <p:nvPr/>
          </p:nvSpPr>
          <p:spPr>
            <a:xfrm>
              <a:off x="2703667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5" name="Google Shape;14835;p22"/>
            <p:cNvSpPr/>
            <p:nvPr/>
          </p:nvSpPr>
          <p:spPr>
            <a:xfrm>
              <a:off x="2823176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6" name="Google Shape;14836;p22"/>
            <p:cNvSpPr/>
            <p:nvPr/>
          </p:nvSpPr>
          <p:spPr>
            <a:xfrm>
              <a:off x="313503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7" name="Google Shape;14837;p22"/>
            <p:cNvSpPr/>
            <p:nvPr/>
          </p:nvSpPr>
          <p:spPr>
            <a:xfrm>
              <a:off x="433011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8" name="Google Shape;14838;p22"/>
            <p:cNvSpPr/>
            <p:nvPr/>
          </p:nvSpPr>
          <p:spPr>
            <a:xfrm>
              <a:off x="552519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9" name="Google Shape;14839;p22"/>
            <p:cNvSpPr/>
            <p:nvPr/>
          </p:nvSpPr>
          <p:spPr>
            <a:xfrm>
              <a:off x="672027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0" name="Google Shape;14840;p22"/>
            <p:cNvSpPr/>
            <p:nvPr/>
          </p:nvSpPr>
          <p:spPr>
            <a:xfrm>
              <a:off x="791536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1" name="Google Shape;14841;p22"/>
            <p:cNvSpPr/>
            <p:nvPr/>
          </p:nvSpPr>
          <p:spPr>
            <a:xfrm>
              <a:off x="911044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2" name="Google Shape;14842;p22"/>
            <p:cNvSpPr/>
            <p:nvPr/>
          </p:nvSpPr>
          <p:spPr>
            <a:xfrm>
              <a:off x="1030552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3" name="Google Shape;14843;p22"/>
            <p:cNvSpPr/>
            <p:nvPr/>
          </p:nvSpPr>
          <p:spPr>
            <a:xfrm>
              <a:off x="1150060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4" name="Google Shape;14844;p22"/>
            <p:cNvSpPr/>
            <p:nvPr/>
          </p:nvSpPr>
          <p:spPr>
            <a:xfrm>
              <a:off x="1269568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5" name="Google Shape;14845;p22"/>
            <p:cNvSpPr/>
            <p:nvPr/>
          </p:nvSpPr>
          <p:spPr>
            <a:xfrm>
              <a:off x="1389077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6" name="Google Shape;14846;p22"/>
            <p:cNvSpPr/>
            <p:nvPr/>
          </p:nvSpPr>
          <p:spPr>
            <a:xfrm>
              <a:off x="1508585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7" name="Google Shape;14847;p22"/>
            <p:cNvSpPr/>
            <p:nvPr/>
          </p:nvSpPr>
          <p:spPr>
            <a:xfrm>
              <a:off x="1628093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8" name="Google Shape;14848;p22"/>
            <p:cNvSpPr/>
            <p:nvPr/>
          </p:nvSpPr>
          <p:spPr>
            <a:xfrm>
              <a:off x="1747601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9" name="Google Shape;14849;p22"/>
            <p:cNvSpPr/>
            <p:nvPr/>
          </p:nvSpPr>
          <p:spPr>
            <a:xfrm>
              <a:off x="1867110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0" name="Google Shape;14850;p22"/>
            <p:cNvSpPr/>
            <p:nvPr/>
          </p:nvSpPr>
          <p:spPr>
            <a:xfrm>
              <a:off x="1986618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1" name="Google Shape;14851;p22"/>
            <p:cNvSpPr/>
            <p:nvPr/>
          </p:nvSpPr>
          <p:spPr>
            <a:xfrm>
              <a:off x="2106126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2" name="Google Shape;14852;p22"/>
            <p:cNvSpPr/>
            <p:nvPr/>
          </p:nvSpPr>
          <p:spPr>
            <a:xfrm>
              <a:off x="2225634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3" name="Google Shape;14853;p22"/>
            <p:cNvSpPr/>
            <p:nvPr/>
          </p:nvSpPr>
          <p:spPr>
            <a:xfrm>
              <a:off x="2345143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4" name="Google Shape;14854;p22"/>
            <p:cNvSpPr/>
            <p:nvPr/>
          </p:nvSpPr>
          <p:spPr>
            <a:xfrm>
              <a:off x="2464651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5" name="Google Shape;14855;p22"/>
            <p:cNvSpPr/>
            <p:nvPr/>
          </p:nvSpPr>
          <p:spPr>
            <a:xfrm>
              <a:off x="2584159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6" name="Google Shape;14856;p22"/>
            <p:cNvSpPr/>
            <p:nvPr/>
          </p:nvSpPr>
          <p:spPr>
            <a:xfrm>
              <a:off x="2703667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7" name="Google Shape;14857;p22"/>
            <p:cNvSpPr/>
            <p:nvPr/>
          </p:nvSpPr>
          <p:spPr>
            <a:xfrm>
              <a:off x="2823176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8" name="Google Shape;14858;p22"/>
            <p:cNvSpPr/>
            <p:nvPr/>
          </p:nvSpPr>
          <p:spPr>
            <a:xfrm>
              <a:off x="313503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9" name="Google Shape;14859;p22"/>
            <p:cNvSpPr/>
            <p:nvPr/>
          </p:nvSpPr>
          <p:spPr>
            <a:xfrm>
              <a:off x="433011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0" name="Google Shape;14860;p22"/>
            <p:cNvSpPr/>
            <p:nvPr/>
          </p:nvSpPr>
          <p:spPr>
            <a:xfrm>
              <a:off x="552519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1" name="Google Shape;14861;p22"/>
            <p:cNvSpPr/>
            <p:nvPr/>
          </p:nvSpPr>
          <p:spPr>
            <a:xfrm>
              <a:off x="672027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2" name="Google Shape;14862;p22"/>
            <p:cNvSpPr/>
            <p:nvPr/>
          </p:nvSpPr>
          <p:spPr>
            <a:xfrm>
              <a:off x="791536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3" name="Google Shape;14863;p22"/>
            <p:cNvSpPr/>
            <p:nvPr/>
          </p:nvSpPr>
          <p:spPr>
            <a:xfrm>
              <a:off x="911044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4" name="Google Shape;14864;p22"/>
            <p:cNvSpPr/>
            <p:nvPr/>
          </p:nvSpPr>
          <p:spPr>
            <a:xfrm>
              <a:off x="1030552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5" name="Google Shape;14865;p22"/>
            <p:cNvSpPr/>
            <p:nvPr/>
          </p:nvSpPr>
          <p:spPr>
            <a:xfrm>
              <a:off x="1150060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6" name="Google Shape;14866;p22"/>
            <p:cNvSpPr/>
            <p:nvPr/>
          </p:nvSpPr>
          <p:spPr>
            <a:xfrm>
              <a:off x="1269568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7" name="Google Shape;14867;p22"/>
            <p:cNvSpPr/>
            <p:nvPr/>
          </p:nvSpPr>
          <p:spPr>
            <a:xfrm>
              <a:off x="1389077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8" name="Google Shape;14868;p22"/>
            <p:cNvSpPr/>
            <p:nvPr/>
          </p:nvSpPr>
          <p:spPr>
            <a:xfrm>
              <a:off x="1508585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9" name="Google Shape;14869;p22"/>
            <p:cNvSpPr/>
            <p:nvPr/>
          </p:nvSpPr>
          <p:spPr>
            <a:xfrm>
              <a:off x="1628093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0" name="Google Shape;14870;p22"/>
            <p:cNvSpPr/>
            <p:nvPr/>
          </p:nvSpPr>
          <p:spPr>
            <a:xfrm>
              <a:off x="1747601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1" name="Google Shape;14871;p22"/>
            <p:cNvSpPr/>
            <p:nvPr/>
          </p:nvSpPr>
          <p:spPr>
            <a:xfrm>
              <a:off x="1867110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2" name="Google Shape;14872;p22"/>
            <p:cNvSpPr/>
            <p:nvPr/>
          </p:nvSpPr>
          <p:spPr>
            <a:xfrm>
              <a:off x="1986618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3" name="Google Shape;14873;p22"/>
            <p:cNvSpPr/>
            <p:nvPr/>
          </p:nvSpPr>
          <p:spPr>
            <a:xfrm>
              <a:off x="2106126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4" name="Google Shape;14874;p22"/>
            <p:cNvSpPr/>
            <p:nvPr/>
          </p:nvSpPr>
          <p:spPr>
            <a:xfrm>
              <a:off x="2225634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5" name="Google Shape;14875;p22"/>
            <p:cNvSpPr/>
            <p:nvPr/>
          </p:nvSpPr>
          <p:spPr>
            <a:xfrm>
              <a:off x="2345143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6" name="Google Shape;14876;p22"/>
            <p:cNvSpPr/>
            <p:nvPr/>
          </p:nvSpPr>
          <p:spPr>
            <a:xfrm>
              <a:off x="2464651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7" name="Google Shape;14877;p22"/>
            <p:cNvSpPr/>
            <p:nvPr/>
          </p:nvSpPr>
          <p:spPr>
            <a:xfrm>
              <a:off x="2584159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8" name="Google Shape;14878;p22"/>
            <p:cNvSpPr/>
            <p:nvPr/>
          </p:nvSpPr>
          <p:spPr>
            <a:xfrm>
              <a:off x="2703667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9" name="Google Shape;14879;p22"/>
            <p:cNvSpPr/>
            <p:nvPr/>
          </p:nvSpPr>
          <p:spPr>
            <a:xfrm>
              <a:off x="2823176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0" name="Google Shape;14880;p22"/>
            <p:cNvSpPr/>
            <p:nvPr/>
          </p:nvSpPr>
          <p:spPr>
            <a:xfrm>
              <a:off x="313503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1" name="Google Shape;14881;p22"/>
            <p:cNvSpPr/>
            <p:nvPr/>
          </p:nvSpPr>
          <p:spPr>
            <a:xfrm>
              <a:off x="433011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2" name="Google Shape;14882;p22"/>
            <p:cNvSpPr/>
            <p:nvPr/>
          </p:nvSpPr>
          <p:spPr>
            <a:xfrm>
              <a:off x="552519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3" name="Google Shape;14883;p22"/>
            <p:cNvSpPr/>
            <p:nvPr/>
          </p:nvSpPr>
          <p:spPr>
            <a:xfrm>
              <a:off x="672027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4" name="Google Shape;14884;p22"/>
            <p:cNvSpPr/>
            <p:nvPr/>
          </p:nvSpPr>
          <p:spPr>
            <a:xfrm>
              <a:off x="791536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5" name="Google Shape;14885;p22"/>
            <p:cNvSpPr/>
            <p:nvPr/>
          </p:nvSpPr>
          <p:spPr>
            <a:xfrm>
              <a:off x="911044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6" name="Google Shape;14886;p22"/>
            <p:cNvSpPr/>
            <p:nvPr/>
          </p:nvSpPr>
          <p:spPr>
            <a:xfrm>
              <a:off x="1030552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7" name="Google Shape;14887;p22"/>
            <p:cNvSpPr/>
            <p:nvPr/>
          </p:nvSpPr>
          <p:spPr>
            <a:xfrm>
              <a:off x="1150060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8" name="Google Shape;14888;p22"/>
            <p:cNvSpPr/>
            <p:nvPr/>
          </p:nvSpPr>
          <p:spPr>
            <a:xfrm>
              <a:off x="1269568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9" name="Google Shape;14889;p22"/>
            <p:cNvSpPr/>
            <p:nvPr/>
          </p:nvSpPr>
          <p:spPr>
            <a:xfrm>
              <a:off x="1389077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0" name="Google Shape;14890;p22"/>
            <p:cNvSpPr/>
            <p:nvPr/>
          </p:nvSpPr>
          <p:spPr>
            <a:xfrm>
              <a:off x="1508585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1" name="Google Shape;14891;p22"/>
            <p:cNvSpPr/>
            <p:nvPr/>
          </p:nvSpPr>
          <p:spPr>
            <a:xfrm>
              <a:off x="1628093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2" name="Google Shape;14892;p22"/>
            <p:cNvSpPr/>
            <p:nvPr/>
          </p:nvSpPr>
          <p:spPr>
            <a:xfrm>
              <a:off x="1747601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3" name="Google Shape;14893;p22"/>
            <p:cNvSpPr/>
            <p:nvPr/>
          </p:nvSpPr>
          <p:spPr>
            <a:xfrm>
              <a:off x="1867110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4" name="Google Shape;14894;p22"/>
            <p:cNvSpPr/>
            <p:nvPr/>
          </p:nvSpPr>
          <p:spPr>
            <a:xfrm>
              <a:off x="1986618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5" name="Google Shape;14895;p22"/>
            <p:cNvSpPr/>
            <p:nvPr/>
          </p:nvSpPr>
          <p:spPr>
            <a:xfrm>
              <a:off x="2106126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6" name="Google Shape;14896;p22"/>
            <p:cNvSpPr/>
            <p:nvPr/>
          </p:nvSpPr>
          <p:spPr>
            <a:xfrm>
              <a:off x="2225634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7" name="Google Shape;14897;p22"/>
            <p:cNvSpPr/>
            <p:nvPr/>
          </p:nvSpPr>
          <p:spPr>
            <a:xfrm>
              <a:off x="2345143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8" name="Google Shape;14898;p22"/>
            <p:cNvSpPr/>
            <p:nvPr/>
          </p:nvSpPr>
          <p:spPr>
            <a:xfrm>
              <a:off x="2464651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9" name="Google Shape;14899;p22"/>
            <p:cNvSpPr/>
            <p:nvPr/>
          </p:nvSpPr>
          <p:spPr>
            <a:xfrm>
              <a:off x="2584159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0" name="Google Shape;14900;p22"/>
            <p:cNvSpPr/>
            <p:nvPr/>
          </p:nvSpPr>
          <p:spPr>
            <a:xfrm>
              <a:off x="2703667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1" name="Google Shape;14901;p22"/>
            <p:cNvSpPr/>
            <p:nvPr/>
          </p:nvSpPr>
          <p:spPr>
            <a:xfrm>
              <a:off x="2823176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2" name="Google Shape;14902;p22"/>
            <p:cNvSpPr/>
            <p:nvPr/>
          </p:nvSpPr>
          <p:spPr>
            <a:xfrm>
              <a:off x="313503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3" name="Google Shape;14903;p22"/>
            <p:cNvSpPr/>
            <p:nvPr/>
          </p:nvSpPr>
          <p:spPr>
            <a:xfrm>
              <a:off x="433011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4" name="Google Shape;14904;p22"/>
            <p:cNvSpPr/>
            <p:nvPr/>
          </p:nvSpPr>
          <p:spPr>
            <a:xfrm>
              <a:off x="552519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5" name="Google Shape;14905;p22"/>
            <p:cNvSpPr/>
            <p:nvPr/>
          </p:nvSpPr>
          <p:spPr>
            <a:xfrm>
              <a:off x="672027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6" name="Google Shape;14906;p22"/>
            <p:cNvSpPr/>
            <p:nvPr/>
          </p:nvSpPr>
          <p:spPr>
            <a:xfrm>
              <a:off x="791536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7" name="Google Shape;14907;p22"/>
            <p:cNvSpPr/>
            <p:nvPr/>
          </p:nvSpPr>
          <p:spPr>
            <a:xfrm>
              <a:off x="911044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8" name="Google Shape;14908;p22"/>
            <p:cNvSpPr/>
            <p:nvPr/>
          </p:nvSpPr>
          <p:spPr>
            <a:xfrm>
              <a:off x="1030552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9" name="Google Shape;14909;p22"/>
            <p:cNvSpPr/>
            <p:nvPr/>
          </p:nvSpPr>
          <p:spPr>
            <a:xfrm>
              <a:off x="1150060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0" name="Google Shape;14910;p22"/>
            <p:cNvSpPr/>
            <p:nvPr/>
          </p:nvSpPr>
          <p:spPr>
            <a:xfrm>
              <a:off x="1269568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1" name="Google Shape;14911;p22"/>
            <p:cNvSpPr/>
            <p:nvPr/>
          </p:nvSpPr>
          <p:spPr>
            <a:xfrm>
              <a:off x="1389077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2" name="Google Shape;14912;p22"/>
            <p:cNvSpPr/>
            <p:nvPr/>
          </p:nvSpPr>
          <p:spPr>
            <a:xfrm>
              <a:off x="1508585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3" name="Google Shape;14913;p22"/>
            <p:cNvSpPr/>
            <p:nvPr/>
          </p:nvSpPr>
          <p:spPr>
            <a:xfrm>
              <a:off x="1628093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4" name="Google Shape;14914;p22"/>
            <p:cNvSpPr/>
            <p:nvPr/>
          </p:nvSpPr>
          <p:spPr>
            <a:xfrm>
              <a:off x="1747601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5" name="Google Shape;14915;p22"/>
            <p:cNvSpPr/>
            <p:nvPr/>
          </p:nvSpPr>
          <p:spPr>
            <a:xfrm>
              <a:off x="1867110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6" name="Google Shape;14916;p22"/>
            <p:cNvSpPr/>
            <p:nvPr/>
          </p:nvSpPr>
          <p:spPr>
            <a:xfrm>
              <a:off x="1986618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7" name="Google Shape;14917;p22"/>
            <p:cNvSpPr/>
            <p:nvPr/>
          </p:nvSpPr>
          <p:spPr>
            <a:xfrm>
              <a:off x="2106126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8" name="Google Shape;14918;p22"/>
            <p:cNvSpPr/>
            <p:nvPr/>
          </p:nvSpPr>
          <p:spPr>
            <a:xfrm>
              <a:off x="2225634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9" name="Google Shape;14919;p22"/>
            <p:cNvSpPr/>
            <p:nvPr/>
          </p:nvSpPr>
          <p:spPr>
            <a:xfrm>
              <a:off x="2345143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0" name="Google Shape;14920;p22"/>
            <p:cNvSpPr/>
            <p:nvPr/>
          </p:nvSpPr>
          <p:spPr>
            <a:xfrm>
              <a:off x="2464651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1" name="Google Shape;14921;p22"/>
            <p:cNvSpPr/>
            <p:nvPr/>
          </p:nvSpPr>
          <p:spPr>
            <a:xfrm>
              <a:off x="2584159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2" name="Google Shape;14922;p22"/>
            <p:cNvSpPr/>
            <p:nvPr/>
          </p:nvSpPr>
          <p:spPr>
            <a:xfrm>
              <a:off x="2703667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3" name="Google Shape;14923;p22"/>
            <p:cNvSpPr/>
            <p:nvPr/>
          </p:nvSpPr>
          <p:spPr>
            <a:xfrm>
              <a:off x="2823176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4" name="Google Shape;14924;p22"/>
            <p:cNvSpPr/>
            <p:nvPr/>
          </p:nvSpPr>
          <p:spPr>
            <a:xfrm>
              <a:off x="313503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5" name="Google Shape;14925;p22"/>
            <p:cNvSpPr/>
            <p:nvPr/>
          </p:nvSpPr>
          <p:spPr>
            <a:xfrm>
              <a:off x="433011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6" name="Google Shape;14926;p22"/>
            <p:cNvSpPr/>
            <p:nvPr/>
          </p:nvSpPr>
          <p:spPr>
            <a:xfrm>
              <a:off x="552519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7" name="Google Shape;14927;p22"/>
            <p:cNvSpPr/>
            <p:nvPr/>
          </p:nvSpPr>
          <p:spPr>
            <a:xfrm>
              <a:off x="672027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8" name="Google Shape;14928;p22"/>
            <p:cNvSpPr/>
            <p:nvPr/>
          </p:nvSpPr>
          <p:spPr>
            <a:xfrm>
              <a:off x="791536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9" name="Google Shape;14929;p22"/>
            <p:cNvSpPr/>
            <p:nvPr/>
          </p:nvSpPr>
          <p:spPr>
            <a:xfrm>
              <a:off x="911044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0" name="Google Shape;14930;p22"/>
            <p:cNvSpPr/>
            <p:nvPr/>
          </p:nvSpPr>
          <p:spPr>
            <a:xfrm>
              <a:off x="1030552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1" name="Google Shape;14931;p22"/>
            <p:cNvSpPr/>
            <p:nvPr/>
          </p:nvSpPr>
          <p:spPr>
            <a:xfrm>
              <a:off x="1150060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2" name="Google Shape;14932;p22"/>
            <p:cNvSpPr/>
            <p:nvPr/>
          </p:nvSpPr>
          <p:spPr>
            <a:xfrm>
              <a:off x="1269568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3" name="Google Shape;14933;p22"/>
            <p:cNvSpPr/>
            <p:nvPr/>
          </p:nvSpPr>
          <p:spPr>
            <a:xfrm>
              <a:off x="1389077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4" name="Google Shape;14934;p22"/>
            <p:cNvSpPr/>
            <p:nvPr/>
          </p:nvSpPr>
          <p:spPr>
            <a:xfrm>
              <a:off x="1508585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5" name="Google Shape;14935;p22"/>
            <p:cNvSpPr/>
            <p:nvPr/>
          </p:nvSpPr>
          <p:spPr>
            <a:xfrm>
              <a:off x="1628093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6" name="Google Shape;14936;p22"/>
            <p:cNvSpPr/>
            <p:nvPr/>
          </p:nvSpPr>
          <p:spPr>
            <a:xfrm>
              <a:off x="1747601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7" name="Google Shape;14937;p22"/>
            <p:cNvSpPr/>
            <p:nvPr/>
          </p:nvSpPr>
          <p:spPr>
            <a:xfrm>
              <a:off x="1867110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8" name="Google Shape;14938;p22"/>
            <p:cNvSpPr/>
            <p:nvPr/>
          </p:nvSpPr>
          <p:spPr>
            <a:xfrm>
              <a:off x="1986618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9" name="Google Shape;14939;p22"/>
            <p:cNvSpPr/>
            <p:nvPr/>
          </p:nvSpPr>
          <p:spPr>
            <a:xfrm>
              <a:off x="2106126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0" name="Google Shape;14940;p22"/>
            <p:cNvSpPr/>
            <p:nvPr/>
          </p:nvSpPr>
          <p:spPr>
            <a:xfrm>
              <a:off x="2225634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1" name="Google Shape;14941;p22"/>
            <p:cNvSpPr/>
            <p:nvPr/>
          </p:nvSpPr>
          <p:spPr>
            <a:xfrm>
              <a:off x="2345143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2" name="Google Shape;14942;p22"/>
            <p:cNvSpPr/>
            <p:nvPr/>
          </p:nvSpPr>
          <p:spPr>
            <a:xfrm>
              <a:off x="2464651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3" name="Google Shape;14943;p22"/>
            <p:cNvSpPr/>
            <p:nvPr/>
          </p:nvSpPr>
          <p:spPr>
            <a:xfrm>
              <a:off x="2584159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4" name="Google Shape;14944;p22"/>
            <p:cNvSpPr/>
            <p:nvPr/>
          </p:nvSpPr>
          <p:spPr>
            <a:xfrm>
              <a:off x="2703667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5" name="Google Shape;14945;p22"/>
            <p:cNvSpPr/>
            <p:nvPr/>
          </p:nvSpPr>
          <p:spPr>
            <a:xfrm>
              <a:off x="2823176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6" name="Google Shape;14946;p22"/>
            <p:cNvSpPr/>
            <p:nvPr/>
          </p:nvSpPr>
          <p:spPr>
            <a:xfrm>
              <a:off x="313503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7" name="Google Shape;14947;p22"/>
            <p:cNvSpPr/>
            <p:nvPr/>
          </p:nvSpPr>
          <p:spPr>
            <a:xfrm>
              <a:off x="433011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8" name="Google Shape;14948;p22"/>
            <p:cNvSpPr/>
            <p:nvPr/>
          </p:nvSpPr>
          <p:spPr>
            <a:xfrm>
              <a:off x="552519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9" name="Google Shape;14949;p22"/>
            <p:cNvSpPr/>
            <p:nvPr/>
          </p:nvSpPr>
          <p:spPr>
            <a:xfrm>
              <a:off x="672027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0" name="Google Shape;14950;p22"/>
            <p:cNvSpPr/>
            <p:nvPr/>
          </p:nvSpPr>
          <p:spPr>
            <a:xfrm>
              <a:off x="791536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1" name="Google Shape;14951;p22"/>
            <p:cNvSpPr/>
            <p:nvPr/>
          </p:nvSpPr>
          <p:spPr>
            <a:xfrm>
              <a:off x="911044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2" name="Google Shape;14952;p22"/>
            <p:cNvSpPr/>
            <p:nvPr/>
          </p:nvSpPr>
          <p:spPr>
            <a:xfrm>
              <a:off x="1030552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3" name="Google Shape;14953;p22"/>
            <p:cNvSpPr/>
            <p:nvPr/>
          </p:nvSpPr>
          <p:spPr>
            <a:xfrm>
              <a:off x="1150060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4" name="Google Shape;14954;p22"/>
            <p:cNvSpPr/>
            <p:nvPr/>
          </p:nvSpPr>
          <p:spPr>
            <a:xfrm>
              <a:off x="1269568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5" name="Google Shape;14955;p22"/>
            <p:cNvSpPr/>
            <p:nvPr/>
          </p:nvSpPr>
          <p:spPr>
            <a:xfrm>
              <a:off x="1389077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6" name="Google Shape;14956;p22"/>
            <p:cNvSpPr/>
            <p:nvPr/>
          </p:nvSpPr>
          <p:spPr>
            <a:xfrm>
              <a:off x="1508585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7" name="Google Shape;14957;p22"/>
            <p:cNvSpPr/>
            <p:nvPr/>
          </p:nvSpPr>
          <p:spPr>
            <a:xfrm>
              <a:off x="1628093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8" name="Google Shape;14958;p22"/>
            <p:cNvSpPr/>
            <p:nvPr/>
          </p:nvSpPr>
          <p:spPr>
            <a:xfrm>
              <a:off x="1747601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9" name="Google Shape;14959;p22"/>
            <p:cNvSpPr/>
            <p:nvPr/>
          </p:nvSpPr>
          <p:spPr>
            <a:xfrm>
              <a:off x="1867110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0" name="Google Shape;14960;p22"/>
            <p:cNvSpPr/>
            <p:nvPr/>
          </p:nvSpPr>
          <p:spPr>
            <a:xfrm>
              <a:off x="1986618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1" name="Google Shape;14961;p22"/>
            <p:cNvSpPr/>
            <p:nvPr/>
          </p:nvSpPr>
          <p:spPr>
            <a:xfrm>
              <a:off x="2106126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2" name="Google Shape;14962;p22"/>
            <p:cNvSpPr/>
            <p:nvPr/>
          </p:nvSpPr>
          <p:spPr>
            <a:xfrm>
              <a:off x="2225634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3" name="Google Shape;14963;p22"/>
            <p:cNvSpPr/>
            <p:nvPr/>
          </p:nvSpPr>
          <p:spPr>
            <a:xfrm>
              <a:off x="2345143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4" name="Google Shape;14964;p22"/>
            <p:cNvSpPr/>
            <p:nvPr/>
          </p:nvSpPr>
          <p:spPr>
            <a:xfrm>
              <a:off x="2464651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5" name="Google Shape;14965;p22"/>
            <p:cNvSpPr/>
            <p:nvPr/>
          </p:nvSpPr>
          <p:spPr>
            <a:xfrm>
              <a:off x="2584159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6" name="Google Shape;14966;p22"/>
            <p:cNvSpPr/>
            <p:nvPr/>
          </p:nvSpPr>
          <p:spPr>
            <a:xfrm>
              <a:off x="2703667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7" name="Google Shape;14967;p22"/>
            <p:cNvSpPr/>
            <p:nvPr/>
          </p:nvSpPr>
          <p:spPr>
            <a:xfrm>
              <a:off x="2823176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8" name="Google Shape;14968;p22"/>
            <p:cNvSpPr/>
            <p:nvPr/>
          </p:nvSpPr>
          <p:spPr>
            <a:xfrm>
              <a:off x="313503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9" name="Google Shape;14969;p22"/>
            <p:cNvSpPr/>
            <p:nvPr/>
          </p:nvSpPr>
          <p:spPr>
            <a:xfrm>
              <a:off x="433011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0" name="Google Shape;14970;p22"/>
            <p:cNvSpPr/>
            <p:nvPr/>
          </p:nvSpPr>
          <p:spPr>
            <a:xfrm>
              <a:off x="552519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1" name="Google Shape;14971;p22"/>
            <p:cNvSpPr/>
            <p:nvPr/>
          </p:nvSpPr>
          <p:spPr>
            <a:xfrm>
              <a:off x="672027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2" name="Google Shape;14972;p22"/>
            <p:cNvSpPr/>
            <p:nvPr/>
          </p:nvSpPr>
          <p:spPr>
            <a:xfrm>
              <a:off x="791536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3" name="Google Shape;14973;p22"/>
            <p:cNvSpPr/>
            <p:nvPr/>
          </p:nvSpPr>
          <p:spPr>
            <a:xfrm>
              <a:off x="911044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4" name="Google Shape;14974;p22"/>
            <p:cNvSpPr/>
            <p:nvPr/>
          </p:nvSpPr>
          <p:spPr>
            <a:xfrm>
              <a:off x="1030552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5" name="Google Shape;14975;p22"/>
            <p:cNvSpPr/>
            <p:nvPr/>
          </p:nvSpPr>
          <p:spPr>
            <a:xfrm>
              <a:off x="1150060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6" name="Google Shape;14976;p22"/>
            <p:cNvSpPr/>
            <p:nvPr/>
          </p:nvSpPr>
          <p:spPr>
            <a:xfrm>
              <a:off x="1269568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7" name="Google Shape;14977;p22"/>
            <p:cNvSpPr/>
            <p:nvPr/>
          </p:nvSpPr>
          <p:spPr>
            <a:xfrm>
              <a:off x="1389077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8" name="Google Shape;14978;p22"/>
            <p:cNvSpPr/>
            <p:nvPr/>
          </p:nvSpPr>
          <p:spPr>
            <a:xfrm>
              <a:off x="1508585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9" name="Google Shape;14979;p22"/>
            <p:cNvSpPr/>
            <p:nvPr/>
          </p:nvSpPr>
          <p:spPr>
            <a:xfrm>
              <a:off x="1628093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0" name="Google Shape;14980;p22"/>
            <p:cNvSpPr/>
            <p:nvPr/>
          </p:nvSpPr>
          <p:spPr>
            <a:xfrm>
              <a:off x="1747601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1" name="Google Shape;14981;p22"/>
            <p:cNvSpPr/>
            <p:nvPr/>
          </p:nvSpPr>
          <p:spPr>
            <a:xfrm>
              <a:off x="1867110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2" name="Google Shape;14982;p22"/>
            <p:cNvSpPr/>
            <p:nvPr/>
          </p:nvSpPr>
          <p:spPr>
            <a:xfrm>
              <a:off x="1986618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3" name="Google Shape;14983;p22"/>
            <p:cNvSpPr/>
            <p:nvPr/>
          </p:nvSpPr>
          <p:spPr>
            <a:xfrm>
              <a:off x="2106126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4" name="Google Shape;14984;p22"/>
            <p:cNvSpPr/>
            <p:nvPr/>
          </p:nvSpPr>
          <p:spPr>
            <a:xfrm>
              <a:off x="2225634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5" name="Google Shape;14985;p22"/>
            <p:cNvSpPr/>
            <p:nvPr/>
          </p:nvSpPr>
          <p:spPr>
            <a:xfrm>
              <a:off x="2345143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6" name="Google Shape;14986;p22"/>
            <p:cNvSpPr/>
            <p:nvPr/>
          </p:nvSpPr>
          <p:spPr>
            <a:xfrm>
              <a:off x="2464651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7" name="Google Shape;14987;p22"/>
            <p:cNvSpPr/>
            <p:nvPr/>
          </p:nvSpPr>
          <p:spPr>
            <a:xfrm>
              <a:off x="2584159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8" name="Google Shape;14988;p22"/>
            <p:cNvSpPr/>
            <p:nvPr/>
          </p:nvSpPr>
          <p:spPr>
            <a:xfrm>
              <a:off x="2703667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9" name="Google Shape;14989;p22"/>
            <p:cNvSpPr/>
            <p:nvPr/>
          </p:nvSpPr>
          <p:spPr>
            <a:xfrm>
              <a:off x="2823176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0" name="Google Shape;14990;p22"/>
            <p:cNvSpPr/>
            <p:nvPr/>
          </p:nvSpPr>
          <p:spPr>
            <a:xfrm>
              <a:off x="313503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1" name="Google Shape;14991;p22"/>
            <p:cNvSpPr/>
            <p:nvPr/>
          </p:nvSpPr>
          <p:spPr>
            <a:xfrm>
              <a:off x="433011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2" name="Google Shape;14992;p22"/>
            <p:cNvSpPr/>
            <p:nvPr/>
          </p:nvSpPr>
          <p:spPr>
            <a:xfrm>
              <a:off x="552519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3" name="Google Shape;14993;p22"/>
            <p:cNvSpPr/>
            <p:nvPr/>
          </p:nvSpPr>
          <p:spPr>
            <a:xfrm>
              <a:off x="672027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4" name="Google Shape;14994;p22"/>
            <p:cNvSpPr/>
            <p:nvPr/>
          </p:nvSpPr>
          <p:spPr>
            <a:xfrm>
              <a:off x="791536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5" name="Google Shape;14995;p22"/>
            <p:cNvSpPr/>
            <p:nvPr/>
          </p:nvSpPr>
          <p:spPr>
            <a:xfrm>
              <a:off x="911044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6" name="Google Shape;14996;p22"/>
            <p:cNvSpPr/>
            <p:nvPr/>
          </p:nvSpPr>
          <p:spPr>
            <a:xfrm>
              <a:off x="1030552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7" name="Google Shape;14997;p22"/>
            <p:cNvSpPr/>
            <p:nvPr/>
          </p:nvSpPr>
          <p:spPr>
            <a:xfrm>
              <a:off x="1150060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8" name="Google Shape;14998;p22"/>
            <p:cNvSpPr/>
            <p:nvPr/>
          </p:nvSpPr>
          <p:spPr>
            <a:xfrm>
              <a:off x="1269568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9" name="Google Shape;14999;p22"/>
            <p:cNvSpPr/>
            <p:nvPr/>
          </p:nvSpPr>
          <p:spPr>
            <a:xfrm>
              <a:off x="1389077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0" name="Google Shape;15000;p22"/>
            <p:cNvSpPr/>
            <p:nvPr/>
          </p:nvSpPr>
          <p:spPr>
            <a:xfrm>
              <a:off x="1508585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1" name="Google Shape;15001;p22"/>
            <p:cNvSpPr/>
            <p:nvPr/>
          </p:nvSpPr>
          <p:spPr>
            <a:xfrm>
              <a:off x="1628093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2" name="Google Shape;15002;p22"/>
            <p:cNvSpPr/>
            <p:nvPr/>
          </p:nvSpPr>
          <p:spPr>
            <a:xfrm>
              <a:off x="1747601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3" name="Google Shape;15003;p22"/>
            <p:cNvSpPr/>
            <p:nvPr/>
          </p:nvSpPr>
          <p:spPr>
            <a:xfrm>
              <a:off x="1867110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4" name="Google Shape;15004;p22"/>
            <p:cNvSpPr/>
            <p:nvPr/>
          </p:nvSpPr>
          <p:spPr>
            <a:xfrm>
              <a:off x="1986618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5" name="Google Shape;15005;p22"/>
            <p:cNvSpPr/>
            <p:nvPr/>
          </p:nvSpPr>
          <p:spPr>
            <a:xfrm>
              <a:off x="2106126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6" name="Google Shape;15006;p22"/>
            <p:cNvSpPr/>
            <p:nvPr/>
          </p:nvSpPr>
          <p:spPr>
            <a:xfrm>
              <a:off x="2225634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7" name="Google Shape;15007;p22"/>
            <p:cNvSpPr/>
            <p:nvPr/>
          </p:nvSpPr>
          <p:spPr>
            <a:xfrm>
              <a:off x="2345143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8" name="Google Shape;15008;p22"/>
            <p:cNvSpPr/>
            <p:nvPr/>
          </p:nvSpPr>
          <p:spPr>
            <a:xfrm>
              <a:off x="2464651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9" name="Google Shape;15009;p22"/>
            <p:cNvSpPr/>
            <p:nvPr/>
          </p:nvSpPr>
          <p:spPr>
            <a:xfrm>
              <a:off x="2584159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0" name="Google Shape;15010;p22"/>
            <p:cNvSpPr/>
            <p:nvPr/>
          </p:nvSpPr>
          <p:spPr>
            <a:xfrm>
              <a:off x="2703667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1" name="Google Shape;15011;p22"/>
            <p:cNvSpPr/>
            <p:nvPr/>
          </p:nvSpPr>
          <p:spPr>
            <a:xfrm>
              <a:off x="2823176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2" name="Google Shape;15012;p22"/>
            <p:cNvSpPr/>
            <p:nvPr/>
          </p:nvSpPr>
          <p:spPr>
            <a:xfrm>
              <a:off x="313503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3" name="Google Shape;15013;p22"/>
            <p:cNvSpPr/>
            <p:nvPr/>
          </p:nvSpPr>
          <p:spPr>
            <a:xfrm>
              <a:off x="433011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4" name="Google Shape;15014;p22"/>
            <p:cNvSpPr/>
            <p:nvPr/>
          </p:nvSpPr>
          <p:spPr>
            <a:xfrm>
              <a:off x="552519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5" name="Google Shape;15015;p22"/>
            <p:cNvSpPr/>
            <p:nvPr/>
          </p:nvSpPr>
          <p:spPr>
            <a:xfrm>
              <a:off x="672027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6" name="Google Shape;15016;p22"/>
            <p:cNvSpPr/>
            <p:nvPr/>
          </p:nvSpPr>
          <p:spPr>
            <a:xfrm>
              <a:off x="791536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7" name="Google Shape;15017;p22"/>
            <p:cNvSpPr/>
            <p:nvPr/>
          </p:nvSpPr>
          <p:spPr>
            <a:xfrm>
              <a:off x="911044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8" name="Google Shape;15018;p22"/>
            <p:cNvSpPr/>
            <p:nvPr/>
          </p:nvSpPr>
          <p:spPr>
            <a:xfrm>
              <a:off x="1030552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9" name="Google Shape;15019;p22"/>
            <p:cNvSpPr/>
            <p:nvPr/>
          </p:nvSpPr>
          <p:spPr>
            <a:xfrm>
              <a:off x="1150060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0" name="Google Shape;15020;p22"/>
            <p:cNvSpPr/>
            <p:nvPr/>
          </p:nvSpPr>
          <p:spPr>
            <a:xfrm>
              <a:off x="1269568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1" name="Google Shape;15021;p22"/>
            <p:cNvSpPr/>
            <p:nvPr/>
          </p:nvSpPr>
          <p:spPr>
            <a:xfrm>
              <a:off x="1389077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2" name="Google Shape;15022;p22"/>
            <p:cNvSpPr/>
            <p:nvPr/>
          </p:nvSpPr>
          <p:spPr>
            <a:xfrm>
              <a:off x="1508585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3" name="Google Shape;15023;p22"/>
            <p:cNvSpPr/>
            <p:nvPr/>
          </p:nvSpPr>
          <p:spPr>
            <a:xfrm>
              <a:off x="1628093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4" name="Google Shape;15024;p22"/>
            <p:cNvSpPr/>
            <p:nvPr/>
          </p:nvSpPr>
          <p:spPr>
            <a:xfrm>
              <a:off x="1747601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5" name="Google Shape;15025;p22"/>
            <p:cNvSpPr/>
            <p:nvPr/>
          </p:nvSpPr>
          <p:spPr>
            <a:xfrm>
              <a:off x="1867110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6" name="Google Shape;15026;p22"/>
            <p:cNvSpPr/>
            <p:nvPr/>
          </p:nvSpPr>
          <p:spPr>
            <a:xfrm>
              <a:off x="1986618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7" name="Google Shape;15027;p22"/>
            <p:cNvSpPr/>
            <p:nvPr/>
          </p:nvSpPr>
          <p:spPr>
            <a:xfrm>
              <a:off x="2106126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8" name="Google Shape;15028;p22"/>
            <p:cNvSpPr/>
            <p:nvPr/>
          </p:nvSpPr>
          <p:spPr>
            <a:xfrm>
              <a:off x="2225634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9" name="Google Shape;15029;p22"/>
            <p:cNvSpPr/>
            <p:nvPr/>
          </p:nvSpPr>
          <p:spPr>
            <a:xfrm>
              <a:off x="2345143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0" name="Google Shape;15030;p22"/>
            <p:cNvSpPr/>
            <p:nvPr/>
          </p:nvSpPr>
          <p:spPr>
            <a:xfrm>
              <a:off x="2464651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1" name="Google Shape;15031;p22"/>
            <p:cNvSpPr/>
            <p:nvPr/>
          </p:nvSpPr>
          <p:spPr>
            <a:xfrm>
              <a:off x="2584159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2" name="Google Shape;15032;p22"/>
            <p:cNvSpPr/>
            <p:nvPr/>
          </p:nvSpPr>
          <p:spPr>
            <a:xfrm>
              <a:off x="2703667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3" name="Google Shape;15033;p22"/>
            <p:cNvSpPr/>
            <p:nvPr/>
          </p:nvSpPr>
          <p:spPr>
            <a:xfrm>
              <a:off x="2823176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4" name="Google Shape;15034;p22"/>
            <p:cNvSpPr/>
            <p:nvPr/>
          </p:nvSpPr>
          <p:spPr>
            <a:xfrm>
              <a:off x="313503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5" name="Google Shape;15035;p22"/>
            <p:cNvSpPr/>
            <p:nvPr/>
          </p:nvSpPr>
          <p:spPr>
            <a:xfrm>
              <a:off x="433011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6" name="Google Shape;15036;p22"/>
            <p:cNvSpPr/>
            <p:nvPr/>
          </p:nvSpPr>
          <p:spPr>
            <a:xfrm>
              <a:off x="552519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7" name="Google Shape;15037;p22"/>
            <p:cNvSpPr/>
            <p:nvPr/>
          </p:nvSpPr>
          <p:spPr>
            <a:xfrm>
              <a:off x="672027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8" name="Google Shape;15038;p22"/>
            <p:cNvSpPr/>
            <p:nvPr/>
          </p:nvSpPr>
          <p:spPr>
            <a:xfrm>
              <a:off x="791536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9" name="Google Shape;15039;p22"/>
            <p:cNvSpPr/>
            <p:nvPr/>
          </p:nvSpPr>
          <p:spPr>
            <a:xfrm>
              <a:off x="911044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0" name="Google Shape;15040;p22"/>
            <p:cNvSpPr/>
            <p:nvPr/>
          </p:nvSpPr>
          <p:spPr>
            <a:xfrm>
              <a:off x="1030552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1" name="Google Shape;15041;p22"/>
            <p:cNvSpPr/>
            <p:nvPr/>
          </p:nvSpPr>
          <p:spPr>
            <a:xfrm>
              <a:off x="1150060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2" name="Google Shape;15042;p22"/>
            <p:cNvSpPr/>
            <p:nvPr/>
          </p:nvSpPr>
          <p:spPr>
            <a:xfrm>
              <a:off x="1269568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3" name="Google Shape;15043;p22"/>
            <p:cNvSpPr/>
            <p:nvPr/>
          </p:nvSpPr>
          <p:spPr>
            <a:xfrm>
              <a:off x="1389077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4" name="Google Shape;15044;p22"/>
            <p:cNvSpPr/>
            <p:nvPr/>
          </p:nvSpPr>
          <p:spPr>
            <a:xfrm>
              <a:off x="1508585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5" name="Google Shape;15045;p22"/>
            <p:cNvSpPr/>
            <p:nvPr/>
          </p:nvSpPr>
          <p:spPr>
            <a:xfrm>
              <a:off x="1628093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6" name="Google Shape;15046;p22"/>
            <p:cNvSpPr/>
            <p:nvPr/>
          </p:nvSpPr>
          <p:spPr>
            <a:xfrm>
              <a:off x="1747601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7" name="Google Shape;15047;p22"/>
            <p:cNvSpPr/>
            <p:nvPr/>
          </p:nvSpPr>
          <p:spPr>
            <a:xfrm>
              <a:off x="1867110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8" name="Google Shape;15048;p22"/>
            <p:cNvSpPr/>
            <p:nvPr/>
          </p:nvSpPr>
          <p:spPr>
            <a:xfrm>
              <a:off x="1986618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9" name="Google Shape;15049;p22"/>
            <p:cNvSpPr/>
            <p:nvPr/>
          </p:nvSpPr>
          <p:spPr>
            <a:xfrm>
              <a:off x="2106126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0" name="Google Shape;15050;p22"/>
            <p:cNvSpPr/>
            <p:nvPr/>
          </p:nvSpPr>
          <p:spPr>
            <a:xfrm>
              <a:off x="2225634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1" name="Google Shape;15051;p22"/>
            <p:cNvSpPr/>
            <p:nvPr/>
          </p:nvSpPr>
          <p:spPr>
            <a:xfrm>
              <a:off x="2345143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2" name="Google Shape;15052;p22"/>
            <p:cNvSpPr/>
            <p:nvPr/>
          </p:nvSpPr>
          <p:spPr>
            <a:xfrm>
              <a:off x="2464651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3" name="Google Shape;15053;p22"/>
            <p:cNvSpPr/>
            <p:nvPr/>
          </p:nvSpPr>
          <p:spPr>
            <a:xfrm>
              <a:off x="2584159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4" name="Google Shape;15054;p22"/>
            <p:cNvSpPr/>
            <p:nvPr/>
          </p:nvSpPr>
          <p:spPr>
            <a:xfrm>
              <a:off x="2703667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5" name="Google Shape;15055;p22"/>
            <p:cNvSpPr/>
            <p:nvPr/>
          </p:nvSpPr>
          <p:spPr>
            <a:xfrm>
              <a:off x="2823176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6" name="Google Shape;15056;p22"/>
            <p:cNvSpPr/>
            <p:nvPr/>
          </p:nvSpPr>
          <p:spPr>
            <a:xfrm>
              <a:off x="313503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7" name="Google Shape;15057;p22"/>
            <p:cNvSpPr/>
            <p:nvPr/>
          </p:nvSpPr>
          <p:spPr>
            <a:xfrm>
              <a:off x="433011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8" name="Google Shape;15058;p22"/>
            <p:cNvSpPr/>
            <p:nvPr/>
          </p:nvSpPr>
          <p:spPr>
            <a:xfrm>
              <a:off x="552519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9" name="Google Shape;15059;p22"/>
            <p:cNvSpPr/>
            <p:nvPr/>
          </p:nvSpPr>
          <p:spPr>
            <a:xfrm>
              <a:off x="672027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0" name="Google Shape;15060;p22"/>
            <p:cNvSpPr/>
            <p:nvPr/>
          </p:nvSpPr>
          <p:spPr>
            <a:xfrm>
              <a:off x="791536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1" name="Google Shape;15061;p22"/>
            <p:cNvSpPr/>
            <p:nvPr/>
          </p:nvSpPr>
          <p:spPr>
            <a:xfrm>
              <a:off x="911044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2" name="Google Shape;15062;p22"/>
            <p:cNvSpPr/>
            <p:nvPr/>
          </p:nvSpPr>
          <p:spPr>
            <a:xfrm>
              <a:off x="1030552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3" name="Google Shape;15063;p22"/>
            <p:cNvSpPr/>
            <p:nvPr/>
          </p:nvSpPr>
          <p:spPr>
            <a:xfrm>
              <a:off x="1150060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4" name="Google Shape;15064;p22"/>
            <p:cNvSpPr/>
            <p:nvPr/>
          </p:nvSpPr>
          <p:spPr>
            <a:xfrm>
              <a:off x="1269568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5" name="Google Shape;15065;p22"/>
            <p:cNvSpPr/>
            <p:nvPr/>
          </p:nvSpPr>
          <p:spPr>
            <a:xfrm>
              <a:off x="1389077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6" name="Google Shape;15066;p22"/>
            <p:cNvSpPr/>
            <p:nvPr/>
          </p:nvSpPr>
          <p:spPr>
            <a:xfrm>
              <a:off x="1508585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7" name="Google Shape;15067;p22"/>
            <p:cNvSpPr/>
            <p:nvPr/>
          </p:nvSpPr>
          <p:spPr>
            <a:xfrm>
              <a:off x="1628093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8" name="Google Shape;15068;p22"/>
            <p:cNvSpPr/>
            <p:nvPr/>
          </p:nvSpPr>
          <p:spPr>
            <a:xfrm>
              <a:off x="1747601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9" name="Google Shape;15069;p22"/>
            <p:cNvSpPr/>
            <p:nvPr/>
          </p:nvSpPr>
          <p:spPr>
            <a:xfrm>
              <a:off x="1867110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0" name="Google Shape;15070;p22"/>
            <p:cNvSpPr/>
            <p:nvPr/>
          </p:nvSpPr>
          <p:spPr>
            <a:xfrm>
              <a:off x="1986618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1" name="Google Shape;15071;p22"/>
            <p:cNvSpPr/>
            <p:nvPr/>
          </p:nvSpPr>
          <p:spPr>
            <a:xfrm>
              <a:off x="2106126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2" name="Google Shape;15072;p22"/>
            <p:cNvSpPr/>
            <p:nvPr/>
          </p:nvSpPr>
          <p:spPr>
            <a:xfrm>
              <a:off x="2225634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3" name="Google Shape;15073;p22"/>
            <p:cNvSpPr/>
            <p:nvPr/>
          </p:nvSpPr>
          <p:spPr>
            <a:xfrm>
              <a:off x="2345143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4" name="Google Shape;15074;p22"/>
            <p:cNvSpPr/>
            <p:nvPr/>
          </p:nvSpPr>
          <p:spPr>
            <a:xfrm>
              <a:off x="2464651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5" name="Google Shape;15075;p22"/>
            <p:cNvSpPr/>
            <p:nvPr/>
          </p:nvSpPr>
          <p:spPr>
            <a:xfrm>
              <a:off x="2584159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6" name="Google Shape;15076;p22"/>
            <p:cNvSpPr/>
            <p:nvPr/>
          </p:nvSpPr>
          <p:spPr>
            <a:xfrm>
              <a:off x="2703667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7" name="Google Shape;15077;p22"/>
            <p:cNvSpPr/>
            <p:nvPr/>
          </p:nvSpPr>
          <p:spPr>
            <a:xfrm>
              <a:off x="2823176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8" name="Google Shape;15078;p22"/>
            <p:cNvSpPr/>
            <p:nvPr/>
          </p:nvSpPr>
          <p:spPr>
            <a:xfrm>
              <a:off x="313503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9" name="Google Shape;15079;p22"/>
            <p:cNvSpPr/>
            <p:nvPr/>
          </p:nvSpPr>
          <p:spPr>
            <a:xfrm>
              <a:off x="433011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0" name="Google Shape;15080;p22"/>
            <p:cNvSpPr/>
            <p:nvPr/>
          </p:nvSpPr>
          <p:spPr>
            <a:xfrm>
              <a:off x="552519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1" name="Google Shape;15081;p22"/>
            <p:cNvSpPr/>
            <p:nvPr/>
          </p:nvSpPr>
          <p:spPr>
            <a:xfrm>
              <a:off x="672027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2" name="Google Shape;15082;p22"/>
            <p:cNvSpPr/>
            <p:nvPr/>
          </p:nvSpPr>
          <p:spPr>
            <a:xfrm>
              <a:off x="791536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3" name="Google Shape;15083;p22"/>
            <p:cNvSpPr/>
            <p:nvPr/>
          </p:nvSpPr>
          <p:spPr>
            <a:xfrm>
              <a:off x="911044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4" name="Google Shape;15084;p22"/>
            <p:cNvSpPr/>
            <p:nvPr/>
          </p:nvSpPr>
          <p:spPr>
            <a:xfrm>
              <a:off x="1030552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5" name="Google Shape;15085;p22"/>
            <p:cNvSpPr/>
            <p:nvPr/>
          </p:nvSpPr>
          <p:spPr>
            <a:xfrm>
              <a:off x="1150060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6" name="Google Shape;15086;p22"/>
            <p:cNvSpPr/>
            <p:nvPr/>
          </p:nvSpPr>
          <p:spPr>
            <a:xfrm>
              <a:off x="1269568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7" name="Google Shape;15087;p22"/>
            <p:cNvSpPr/>
            <p:nvPr/>
          </p:nvSpPr>
          <p:spPr>
            <a:xfrm>
              <a:off x="1389077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8" name="Google Shape;15088;p22"/>
            <p:cNvSpPr/>
            <p:nvPr/>
          </p:nvSpPr>
          <p:spPr>
            <a:xfrm>
              <a:off x="1508585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9" name="Google Shape;15089;p22"/>
            <p:cNvSpPr/>
            <p:nvPr/>
          </p:nvSpPr>
          <p:spPr>
            <a:xfrm>
              <a:off x="1628093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0" name="Google Shape;15090;p22"/>
            <p:cNvSpPr/>
            <p:nvPr/>
          </p:nvSpPr>
          <p:spPr>
            <a:xfrm>
              <a:off x="1747601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1" name="Google Shape;15091;p22"/>
            <p:cNvSpPr/>
            <p:nvPr/>
          </p:nvSpPr>
          <p:spPr>
            <a:xfrm>
              <a:off x="1867110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2" name="Google Shape;15092;p22"/>
            <p:cNvSpPr/>
            <p:nvPr/>
          </p:nvSpPr>
          <p:spPr>
            <a:xfrm>
              <a:off x="1986618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3" name="Google Shape;15093;p22"/>
            <p:cNvSpPr/>
            <p:nvPr/>
          </p:nvSpPr>
          <p:spPr>
            <a:xfrm>
              <a:off x="2106126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4" name="Google Shape;15094;p22"/>
            <p:cNvSpPr/>
            <p:nvPr/>
          </p:nvSpPr>
          <p:spPr>
            <a:xfrm>
              <a:off x="2225634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5" name="Google Shape;15095;p22"/>
            <p:cNvSpPr/>
            <p:nvPr/>
          </p:nvSpPr>
          <p:spPr>
            <a:xfrm>
              <a:off x="2345143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6" name="Google Shape;15096;p22"/>
            <p:cNvSpPr/>
            <p:nvPr/>
          </p:nvSpPr>
          <p:spPr>
            <a:xfrm>
              <a:off x="2464651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7" name="Google Shape;15097;p22"/>
            <p:cNvSpPr/>
            <p:nvPr/>
          </p:nvSpPr>
          <p:spPr>
            <a:xfrm>
              <a:off x="2584159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8" name="Google Shape;15098;p22"/>
            <p:cNvSpPr/>
            <p:nvPr/>
          </p:nvSpPr>
          <p:spPr>
            <a:xfrm>
              <a:off x="2703667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9" name="Google Shape;15099;p22"/>
            <p:cNvSpPr/>
            <p:nvPr/>
          </p:nvSpPr>
          <p:spPr>
            <a:xfrm>
              <a:off x="2823176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0" name="Google Shape;15100;p22"/>
            <p:cNvSpPr/>
            <p:nvPr/>
          </p:nvSpPr>
          <p:spPr>
            <a:xfrm>
              <a:off x="313503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1" name="Google Shape;15101;p22"/>
            <p:cNvSpPr/>
            <p:nvPr/>
          </p:nvSpPr>
          <p:spPr>
            <a:xfrm>
              <a:off x="433011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2" name="Google Shape;15102;p22"/>
            <p:cNvSpPr/>
            <p:nvPr/>
          </p:nvSpPr>
          <p:spPr>
            <a:xfrm>
              <a:off x="552519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3" name="Google Shape;15103;p22"/>
            <p:cNvSpPr/>
            <p:nvPr/>
          </p:nvSpPr>
          <p:spPr>
            <a:xfrm>
              <a:off x="672027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4" name="Google Shape;15104;p22"/>
            <p:cNvSpPr/>
            <p:nvPr/>
          </p:nvSpPr>
          <p:spPr>
            <a:xfrm>
              <a:off x="791536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5" name="Google Shape;15105;p22"/>
            <p:cNvSpPr/>
            <p:nvPr/>
          </p:nvSpPr>
          <p:spPr>
            <a:xfrm>
              <a:off x="911044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6" name="Google Shape;15106;p22"/>
            <p:cNvSpPr/>
            <p:nvPr/>
          </p:nvSpPr>
          <p:spPr>
            <a:xfrm>
              <a:off x="1030552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7" name="Google Shape;15107;p22"/>
            <p:cNvSpPr/>
            <p:nvPr/>
          </p:nvSpPr>
          <p:spPr>
            <a:xfrm>
              <a:off x="1150060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8" name="Google Shape;15108;p22"/>
            <p:cNvSpPr/>
            <p:nvPr/>
          </p:nvSpPr>
          <p:spPr>
            <a:xfrm>
              <a:off x="1269568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9" name="Google Shape;15109;p22"/>
            <p:cNvSpPr/>
            <p:nvPr/>
          </p:nvSpPr>
          <p:spPr>
            <a:xfrm>
              <a:off x="1389077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0" name="Google Shape;15110;p22"/>
            <p:cNvSpPr/>
            <p:nvPr/>
          </p:nvSpPr>
          <p:spPr>
            <a:xfrm>
              <a:off x="1508585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1" name="Google Shape;15111;p22"/>
            <p:cNvSpPr/>
            <p:nvPr/>
          </p:nvSpPr>
          <p:spPr>
            <a:xfrm>
              <a:off x="1628093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2" name="Google Shape;15112;p22"/>
            <p:cNvSpPr/>
            <p:nvPr/>
          </p:nvSpPr>
          <p:spPr>
            <a:xfrm>
              <a:off x="1747601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3" name="Google Shape;15113;p22"/>
            <p:cNvSpPr/>
            <p:nvPr/>
          </p:nvSpPr>
          <p:spPr>
            <a:xfrm>
              <a:off x="1867110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4" name="Google Shape;15114;p22"/>
            <p:cNvSpPr/>
            <p:nvPr/>
          </p:nvSpPr>
          <p:spPr>
            <a:xfrm>
              <a:off x="1986618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5" name="Google Shape;15115;p22"/>
            <p:cNvSpPr/>
            <p:nvPr/>
          </p:nvSpPr>
          <p:spPr>
            <a:xfrm>
              <a:off x="2106126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6" name="Google Shape;15116;p22"/>
            <p:cNvSpPr/>
            <p:nvPr/>
          </p:nvSpPr>
          <p:spPr>
            <a:xfrm>
              <a:off x="2225634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7" name="Google Shape;15117;p22"/>
            <p:cNvSpPr/>
            <p:nvPr/>
          </p:nvSpPr>
          <p:spPr>
            <a:xfrm>
              <a:off x="2345143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8" name="Google Shape;15118;p22"/>
            <p:cNvSpPr/>
            <p:nvPr/>
          </p:nvSpPr>
          <p:spPr>
            <a:xfrm>
              <a:off x="2464651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9" name="Google Shape;15119;p22"/>
            <p:cNvSpPr/>
            <p:nvPr/>
          </p:nvSpPr>
          <p:spPr>
            <a:xfrm>
              <a:off x="2584159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0" name="Google Shape;15120;p22"/>
            <p:cNvSpPr/>
            <p:nvPr/>
          </p:nvSpPr>
          <p:spPr>
            <a:xfrm>
              <a:off x="2703667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1" name="Google Shape;15121;p22"/>
            <p:cNvSpPr/>
            <p:nvPr/>
          </p:nvSpPr>
          <p:spPr>
            <a:xfrm>
              <a:off x="2823176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2" name="Google Shape;15122;p22"/>
            <p:cNvSpPr/>
            <p:nvPr/>
          </p:nvSpPr>
          <p:spPr>
            <a:xfrm>
              <a:off x="313503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3" name="Google Shape;15123;p22"/>
            <p:cNvSpPr/>
            <p:nvPr/>
          </p:nvSpPr>
          <p:spPr>
            <a:xfrm>
              <a:off x="433011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4" name="Google Shape;15124;p22"/>
            <p:cNvSpPr/>
            <p:nvPr/>
          </p:nvSpPr>
          <p:spPr>
            <a:xfrm>
              <a:off x="552519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5" name="Google Shape;15125;p22"/>
            <p:cNvSpPr/>
            <p:nvPr/>
          </p:nvSpPr>
          <p:spPr>
            <a:xfrm>
              <a:off x="672027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6" name="Google Shape;15126;p22"/>
            <p:cNvSpPr/>
            <p:nvPr/>
          </p:nvSpPr>
          <p:spPr>
            <a:xfrm>
              <a:off x="791536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7" name="Google Shape;15127;p22"/>
            <p:cNvSpPr/>
            <p:nvPr/>
          </p:nvSpPr>
          <p:spPr>
            <a:xfrm>
              <a:off x="911044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8" name="Google Shape;15128;p22"/>
            <p:cNvSpPr/>
            <p:nvPr/>
          </p:nvSpPr>
          <p:spPr>
            <a:xfrm>
              <a:off x="1030552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9" name="Google Shape;15129;p22"/>
            <p:cNvSpPr/>
            <p:nvPr/>
          </p:nvSpPr>
          <p:spPr>
            <a:xfrm>
              <a:off x="1150060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0" name="Google Shape;15130;p22"/>
            <p:cNvSpPr/>
            <p:nvPr/>
          </p:nvSpPr>
          <p:spPr>
            <a:xfrm>
              <a:off x="1269568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1" name="Google Shape;15131;p22"/>
            <p:cNvSpPr/>
            <p:nvPr/>
          </p:nvSpPr>
          <p:spPr>
            <a:xfrm>
              <a:off x="1389077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2" name="Google Shape;15132;p22"/>
            <p:cNvSpPr/>
            <p:nvPr/>
          </p:nvSpPr>
          <p:spPr>
            <a:xfrm>
              <a:off x="1508585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3" name="Google Shape;15133;p22"/>
            <p:cNvSpPr/>
            <p:nvPr/>
          </p:nvSpPr>
          <p:spPr>
            <a:xfrm>
              <a:off x="1628093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4" name="Google Shape;15134;p22"/>
            <p:cNvSpPr/>
            <p:nvPr/>
          </p:nvSpPr>
          <p:spPr>
            <a:xfrm>
              <a:off x="1747601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5" name="Google Shape;15135;p22"/>
            <p:cNvSpPr/>
            <p:nvPr/>
          </p:nvSpPr>
          <p:spPr>
            <a:xfrm>
              <a:off x="1867110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6" name="Google Shape;15136;p22"/>
            <p:cNvSpPr/>
            <p:nvPr/>
          </p:nvSpPr>
          <p:spPr>
            <a:xfrm>
              <a:off x="1986618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7" name="Google Shape;15137;p22"/>
            <p:cNvSpPr/>
            <p:nvPr/>
          </p:nvSpPr>
          <p:spPr>
            <a:xfrm>
              <a:off x="2106126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8" name="Google Shape;15138;p22"/>
            <p:cNvSpPr/>
            <p:nvPr/>
          </p:nvSpPr>
          <p:spPr>
            <a:xfrm>
              <a:off x="2225634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9" name="Google Shape;15139;p22"/>
            <p:cNvSpPr/>
            <p:nvPr/>
          </p:nvSpPr>
          <p:spPr>
            <a:xfrm>
              <a:off x="2345143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0" name="Google Shape;15140;p22"/>
            <p:cNvSpPr/>
            <p:nvPr/>
          </p:nvSpPr>
          <p:spPr>
            <a:xfrm>
              <a:off x="2464651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1" name="Google Shape;15141;p22"/>
            <p:cNvSpPr/>
            <p:nvPr/>
          </p:nvSpPr>
          <p:spPr>
            <a:xfrm>
              <a:off x="2584159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2" name="Google Shape;15142;p22"/>
            <p:cNvSpPr/>
            <p:nvPr/>
          </p:nvSpPr>
          <p:spPr>
            <a:xfrm>
              <a:off x="2703667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3" name="Google Shape;15143;p22"/>
            <p:cNvSpPr/>
            <p:nvPr/>
          </p:nvSpPr>
          <p:spPr>
            <a:xfrm>
              <a:off x="2823176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4" name="Google Shape;15144;p22"/>
            <p:cNvSpPr/>
            <p:nvPr/>
          </p:nvSpPr>
          <p:spPr>
            <a:xfrm>
              <a:off x="313503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5" name="Google Shape;15145;p22"/>
            <p:cNvSpPr/>
            <p:nvPr/>
          </p:nvSpPr>
          <p:spPr>
            <a:xfrm>
              <a:off x="433011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6" name="Google Shape;15146;p22"/>
            <p:cNvSpPr/>
            <p:nvPr/>
          </p:nvSpPr>
          <p:spPr>
            <a:xfrm>
              <a:off x="552519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7" name="Google Shape;15147;p22"/>
            <p:cNvSpPr/>
            <p:nvPr/>
          </p:nvSpPr>
          <p:spPr>
            <a:xfrm>
              <a:off x="672027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8" name="Google Shape;15148;p22"/>
            <p:cNvSpPr/>
            <p:nvPr/>
          </p:nvSpPr>
          <p:spPr>
            <a:xfrm>
              <a:off x="791536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9" name="Google Shape;15149;p22"/>
            <p:cNvSpPr/>
            <p:nvPr/>
          </p:nvSpPr>
          <p:spPr>
            <a:xfrm>
              <a:off x="911044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0" name="Google Shape;15150;p22"/>
            <p:cNvSpPr/>
            <p:nvPr/>
          </p:nvSpPr>
          <p:spPr>
            <a:xfrm>
              <a:off x="1030552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1" name="Google Shape;15151;p22"/>
            <p:cNvSpPr/>
            <p:nvPr/>
          </p:nvSpPr>
          <p:spPr>
            <a:xfrm>
              <a:off x="1150060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2" name="Google Shape;15152;p22"/>
            <p:cNvSpPr/>
            <p:nvPr/>
          </p:nvSpPr>
          <p:spPr>
            <a:xfrm>
              <a:off x="1269568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3" name="Google Shape;15153;p22"/>
            <p:cNvSpPr/>
            <p:nvPr/>
          </p:nvSpPr>
          <p:spPr>
            <a:xfrm>
              <a:off x="1389077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4" name="Google Shape;15154;p22"/>
            <p:cNvSpPr/>
            <p:nvPr/>
          </p:nvSpPr>
          <p:spPr>
            <a:xfrm>
              <a:off x="1508585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5" name="Google Shape;15155;p22"/>
            <p:cNvSpPr/>
            <p:nvPr/>
          </p:nvSpPr>
          <p:spPr>
            <a:xfrm>
              <a:off x="1628093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6" name="Google Shape;15156;p22"/>
            <p:cNvSpPr/>
            <p:nvPr/>
          </p:nvSpPr>
          <p:spPr>
            <a:xfrm>
              <a:off x="1747601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7" name="Google Shape;15157;p22"/>
            <p:cNvSpPr/>
            <p:nvPr/>
          </p:nvSpPr>
          <p:spPr>
            <a:xfrm>
              <a:off x="1867110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8" name="Google Shape;15158;p22"/>
            <p:cNvSpPr/>
            <p:nvPr/>
          </p:nvSpPr>
          <p:spPr>
            <a:xfrm>
              <a:off x="1986618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9" name="Google Shape;15159;p22"/>
            <p:cNvSpPr/>
            <p:nvPr/>
          </p:nvSpPr>
          <p:spPr>
            <a:xfrm>
              <a:off x="2106126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0" name="Google Shape;15160;p22"/>
            <p:cNvSpPr/>
            <p:nvPr/>
          </p:nvSpPr>
          <p:spPr>
            <a:xfrm>
              <a:off x="2225634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1" name="Google Shape;15161;p22"/>
            <p:cNvSpPr/>
            <p:nvPr/>
          </p:nvSpPr>
          <p:spPr>
            <a:xfrm>
              <a:off x="2345143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2" name="Google Shape;15162;p22"/>
            <p:cNvSpPr/>
            <p:nvPr/>
          </p:nvSpPr>
          <p:spPr>
            <a:xfrm>
              <a:off x="2464651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3" name="Google Shape;15163;p22"/>
            <p:cNvSpPr/>
            <p:nvPr/>
          </p:nvSpPr>
          <p:spPr>
            <a:xfrm>
              <a:off x="2584159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4" name="Google Shape;15164;p22"/>
            <p:cNvSpPr/>
            <p:nvPr/>
          </p:nvSpPr>
          <p:spPr>
            <a:xfrm>
              <a:off x="2703667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5" name="Google Shape;15165;p22"/>
            <p:cNvSpPr/>
            <p:nvPr/>
          </p:nvSpPr>
          <p:spPr>
            <a:xfrm>
              <a:off x="2823176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6" name="Google Shape;15166;p22"/>
            <p:cNvSpPr/>
            <p:nvPr/>
          </p:nvSpPr>
          <p:spPr>
            <a:xfrm>
              <a:off x="313503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7" name="Google Shape;15167;p22"/>
            <p:cNvSpPr/>
            <p:nvPr/>
          </p:nvSpPr>
          <p:spPr>
            <a:xfrm>
              <a:off x="433011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8" name="Google Shape;15168;p22"/>
            <p:cNvSpPr/>
            <p:nvPr/>
          </p:nvSpPr>
          <p:spPr>
            <a:xfrm>
              <a:off x="552519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9" name="Google Shape;15169;p22"/>
            <p:cNvSpPr/>
            <p:nvPr/>
          </p:nvSpPr>
          <p:spPr>
            <a:xfrm>
              <a:off x="672027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0" name="Google Shape;15170;p22"/>
            <p:cNvSpPr/>
            <p:nvPr/>
          </p:nvSpPr>
          <p:spPr>
            <a:xfrm>
              <a:off x="791536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1" name="Google Shape;15171;p22"/>
            <p:cNvSpPr/>
            <p:nvPr/>
          </p:nvSpPr>
          <p:spPr>
            <a:xfrm>
              <a:off x="911044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2" name="Google Shape;15172;p22"/>
            <p:cNvSpPr/>
            <p:nvPr/>
          </p:nvSpPr>
          <p:spPr>
            <a:xfrm>
              <a:off x="1030552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3" name="Google Shape;15173;p22"/>
            <p:cNvSpPr/>
            <p:nvPr/>
          </p:nvSpPr>
          <p:spPr>
            <a:xfrm>
              <a:off x="1150060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4" name="Google Shape;15174;p22"/>
            <p:cNvSpPr/>
            <p:nvPr/>
          </p:nvSpPr>
          <p:spPr>
            <a:xfrm>
              <a:off x="1269568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5" name="Google Shape;15175;p22"/>
            <p:cNvSpPr/>
            <p:nvPr/>
          </p:nvSpPr>
          <p:spPr>
            <a:xfrm>
              <a:off x="1389077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6" name="Google Shape;15176;p22"/>
            <p:cNvSpPr/>
            <p:nvPr/>
          </p:nvSpPr>
          <p:spPr>
            <a:xfrm>
              <a:off x="1508585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7" name="Google Shape;15177;p22"/>
            <p:cNvSpPr/>
            <p:nvPr/>
          </p:nvSpPr>
          <p:spPr>
            <a:xfrm>
              <a:off x="1628093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8" name="Google Shape;15178;p22"/>
            <p:cNvSpPr/>
            <p:nvPr/>
          </p:nvSpPr>
          <p:spPr>
            <a:xfrm>
              <a:off x="1747601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9" name="Google Shape;15179;p22"/>
            <p:cNvSpPr/>
            <p:nvPr/>
          </p:nvSpPr>
          <p:spPr>
            <a:xfrm>
              <a:off x="1867110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0" name="Google Shape;15180;p22"/>
            <p:cNvSpPr/>
            <p:nvPr/>
          </p:nvSpPr>
          <p:spPr>
            <a:xfrm>
              <a:off x="1986618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1" name="Google Shape;15181;p22"/>
            <p:cNvSpPr/>
            <p:nvPr/>
          </p:nvSpPr>
          <p:spPr>
            <a:xfrm>
              <a:off x="2106126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2" name="Google Shape;15182;p22"/>
            <p:cNvSpPr/>
            <p:nvPr/>
          </p:nvSpPr>
          <p:spPr>
            <a:xfrm>
              <a:off x="2225634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3" name="Google Shape;15183;p22"/>
            <p:cNvSpPr/>
            <p:nvPr/>
          </p:nvSpPr>
          <p:spPr>
            <a:xfrm>
              <a:off x="2345143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4" name="Google Shape;15184;p22"/>
            <p:cNvSpPr/>
            <p:nvPr/>
          </p:nvSpPr>
          <p:spPr>
            <a:xfrm>
              <a:off x="2464651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5" name="Google Shape;15185;p22"/>
            <p:cNvSpPr/>
            <p:nvPr/>
          </p:nvSpPr>
          <p:spPr>
            <a:xfrm>
              <a:off x="2584159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6" name="Google Shape;15186;p22"/>
            <p:cNvSpPr/>
            <p:nvPr/>
          </p:nvSpPr>
          <p:spPr>
            <a:xfrm>
              <a:off x="2703667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7" name="Google Shape;15187;p22"/>
            <p:cNvSpPr/>
            <p:nvPr/>
          </p:nvSpPr>
          <p:spPr>
            <a:xfrm>
              <a:off x="2823176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8" name="Google Shape;15188;p22"/>
            <p:cNvSpPr/>
            <p:nvPr/>
          </p:nvSpPr>
          <p:spPr>
            <a:xfrm>
              <a:off x="313503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9" name="Google Shape;15189;p22"/>
            <p:cNvSpPr/>
            <p:nvPr/>
          </p:nvSpPr>
          <p:spPr>
            <a:xfrm>
              <a:off x="433011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0" name="Google Shape;15190;p22"/>
            <p:cNvSpPr/>
            <p:nvPr/>
          </p:nvSpPr>
          <p:spPr>
            <a:xfrm>
              <a:off x="552519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1" name="Google Shape;15191;p22"/>
            <p:cNvSpPr/>
            <p:nvPr/>
          </p:nvSpPr>
          <p:spPr>
            <a:xfrm>
              <a:off x="672027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2" name="Google Shape;15192;p22"/>
            <p:cNvSpPr/>
            <p:nvPr/>
          </p:nvSpPr>
          <p:spPr>
            <a:xfrm>
              <a:off x="791536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3" name="Google Shape;15193;p22"/>
            <p:cNvSpPr/>
            <p:nvPr/>
          </p:nvSpPr>
          <p:spPr>
            <a:xfrm>
              <a:off x="911044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4" name="Google Shape;15194;p22"/>
            <p:cNvSpPr/>
            <p:nvPr/>
          </p:nvSpPr>
          <p:spPr>
            <a:xfrm>
              <a:off x="1030552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5" name="Google Shape;15195;p22"/>
            <p:cNvSpPr/>
            <p:nvPr/>
          </p:nvSpPr>
          <p:spPr>
            <a:xfrm>
              <a:off x="1150060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6" name="Google Shape;15196;p22"/>
            <p:cNvSpPr/>
            <p:nvPr/>
          </p:nvSpPr>
          <p:spPr>
            <a:xfrm>
              <a:off x="1269568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7" name="Google Shape;15197;p22"/>
            <p:cNvSpPr/>
            <p:nvPr/>
          </p:nvSpPr>
          <p:spPr>
            <a:xfrm>
              <a:off x="1389077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8" name="Google Shape;15198;p22"/>
            <p:cNvSpPr/>
            <p:nvPr/>
          </p:nvSpPr>
          <p:spPr>
            <a:xfrm>
              <a:off x="1508585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9" name="Google Shape;15199;p22"/>
            <p:cNvSpPr/>
            <p:nvPr/>
          </p:nvSpPr>
          <p:spPr>
            <a:xfrm>
              <a:off x="1628093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0" name="Google Shape;15200;p22"/>
            <p:cNvSpPr/>
            <p:nvPr/>
          </p:nvSpPr>
          <p:spPr>
            <a:xfrm>
              <a:off x="1747601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1" name="Google Shape;15201;p22"/>
            <p:cNvSpPr/>
            <p:nvPr/>
          </p:nvSpPr>
          <p:spPr>
            <a:xfrm>
              <a:off x="1867110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2" name="Google Shape;15202;p22"/>
            <p:cNvSpPr/>
            <p:nvPr/>
          </p:nvSpPr>
          <p:spPr>
            <a:xfrm>
              <a:off x="1986618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3" name="Google Shape;15203;p22"/>
            <p:cNvSpPr/>
            <p:nvPr/>
          </p:nvSpPr>
          <p:spPr>
            <a:xfrm>
              <a:off x="2106126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4" name="Google Shape;15204;p22"/>
            <p:cNvSpPr/>
            <p:nvPr/>
          </p:nvSpPr>
          <p:spPr>
            <a:xfrm>
              <a:off x="2225634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5" name="Google Shape;15205;p22"/>
            <p:cNvSpPr/>
            <p:nvPr/>
          </p:nvSpPr>
          <p:spPr>
            <a:xfrm>
              <a:off x="2345143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6" name="Google Shape;15206;p22"/>
            <p:cNvSpPr/>
            <p:nvPr/>
          </p:nvSpPr>
          <p:spPr>
            <a:xfrm>
              <a:off x="2464651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7" name="Google Shape;15207;p22"/>
            <p:cNvSpPr/>
            <p:nvPr/>
          </p:nvSpPr>
          <p:spPr>
            <a:xfrm>
              <a:off x="2584159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8" name="Google Shape;15208;p22"/>
            <p:cNvSpPr/>
            <p:nvPr/>
          </p:nvSpPr>
          <p:spPr>
            <a:xfrm>
              <a:off x="2703667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9" name="Google Shape;15209;p22"/>
            <p:cNvSpPr/>
            <p:nvPr/>
          </p:nvSpPr>
          <p:spPr>
            <a:xfrm>
              <a:off x="2823176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0" name="Google Shape;15210;p22"/>
            <p:cNvSpPr/>
            <p:nvPr/>
          </p:nvSpPr>
          <p:spPr>
            <a:xfrm>
              <a:off x="313503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1" name="Google Shape;15211;p22"/>
            <p:cNvSpPr/>
            <p:nvPr/>
          </p:nvSpPr>
          <p:spPr>
            <a:xfrm>
              <a:off x="433011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2" name="Google Shape;15212;p22"/>
            <p:cNvSpPr/>
            <p:nvPr/>
          </p:nvSpPr>
          <p:spPr>
            <a:xfrm>
              <a:off x="552519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3" name="Google Shape;15213;p22"/>
            <p:cNvSpPr/>
            <p:nvPr/>
          </p:nvSpPr>
          <p:spPr>
            <a:xfrm>
              <a:off x="672027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4" name="Google Shape;15214;p22"/>
            <p:cNvSpPr/>
            <p:nvPr/>
          </p:nvSpPr>
          <p:spPr>
            <a:xfrm>
              <a:off x="791536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5" name="Google Shape;15215;p22"/>
            <p:cNvSpPr/>
            <p:nvPr/>
          </p:nvSpPr>
          <p:spPr>
            <a:xfrm>
              <a:off x="911044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6" name="Google Shape;15216;p22"/>
            <p:cNvSpPr/>
            <p:nvPr/>
          </p:nvSpPr>
          <p:spPr>
            <a:xfrm>
              <a:off x="1030552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7" name="Google Shape;15217;p22"/>
            <p:cNvSpPr/>
            <p:nvPr/>
          </p:nvSpPr>
          <p:spPr>
            <a:xfrm>
              <a:off x="1150060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8" name="Google Shape;15218;p22"/>
            <p:cNvSpPr/>
            <p:nvPr/>
          </p:nvSpPr>
          <p:spPr>
            <a:xfrm>
              <a:off x="1269568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9" name="Google Shape;15219;p22"/>
            <p:cNvSpPr/>
            <p:nvPr/>
          </p:nvSpPr>
          <p:spPr>
            <a:xfrm>
              <a:off x="1389077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0" name="Google Shape;15220;p22"/>
            <p:cNvSpPr/>
            <p:nvPr/>
          </p:nvSpPr>
          <p:spPr>
            <a:xfrm>
              <a:off x="1508585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1" name="Google Shape;15221;p22"/>
            <p:cNvSpPr/>
            <p:nvPr/>
          </p:nvSpPr>
          <p:spPr>
            <a:xfrm>
              <a:off x="1628093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2" name="Google Shape;15222;p22"/>
            <p:cNvSpPr/>
            <p:nvPr/>
          </p:nvSpPr>
          <p:spPr>
            <a:xfrm>
              <a:off x="1747601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3" name="Google Shape;15223;p22"/>
            <p:cNvSpPr/>
            <p:nvPr/>
          </p:nvSpPr>
          <p:spPr>
            <a:xfrm>
              <a:off x="1867110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4" name="Google Shape;15224;p22"/>
            <p:cNvSpPr/>
            <p:nvPr/>
          </p:nvSpPr>
          <p:spPr>
            <a:xfrm>
              <a:off x="1986618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5" name="Google Shape;15225;p22"/>
            <p:cNvSpPr/>
            <p:nvPr/>
          </p:nvSpPr>
          <p:spPr>
            <a:xfrm>
              <a:off x="2106126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6" name="Google Shape;15226;p22"/>
            <p:cNvSpPr/>
            <p:nvPr/>
          </p:nvSpPr>
          <p:spPr>
            <a:xfrm>
              <a:off x="2225634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7" name="Google Shape;15227;p22"/>
            <p:cNvSpPr/>
            <p:nvPr/>
          </p:nvSpPr>
          <p:spPr>
            <a:xfrm>
              <a:off x="2345143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8" name="Google Shape;15228;p22"/>
            <p:cNvSpPr/>
            <p:nvPr/>
          </p:nvSpPr>
          <p:spPr>
            <a:xfrm>
              <a:off x="2464651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9" name="Google Shape;15229;p22"/>
            <p:cNvSpPr/>
            <p:nvPr/>
          </p:nvSpPr>
          <p:spPr>
            <a:xfrm>
              <a:off x="2584159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0" name="Google Shape;15230;p22"/>
            <p:cNvSpPr/>
            <p:nvPr/>
          </p:nvSpPr>
          <p:spPr>
            <a:xfrm>
              <a:off x="2703667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1" name="Google Shape;15231;p22"/>
            <p:cNvSpPr/>
            <p:nvPr/>
          </p:nvSpPr>
          <p:spPr>
            <a:xfrm>
              <a:off x="2823176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2" name="Google Shape;15232;p22"/>
            <p:cNvSpPr/>
            <p:nvPr/>
          </p:nvSpPr>
          <p:spPr>
            <a:xfrm>
              <a:off x="313503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3" name="Google Shape;15233;p22"/>
            <p:cNvSpPr/>
            <p:nvPr/>
          </p:nvSpPr>
          <p:spPr>
            <a:xfrm>
              <a:off x="433011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4" name="Google Shape;15234;p22"/>
            <p:cNvSpPr/>
            <p:nvPr/>
          </p:nvSpPr>
          <p:spPr>
            <a:xfrm>
              <a:off x="552519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5" name="Google Shape;15235;p22"/>
            <p:cNvSpPr/>
            <p:nvPr/>
          </p:nvSpPr>
          <p:spPr>
            <a:xfrm>
              <a:off x="672027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6" name="Google Shape;15236;p22"/>
            <p:cNvSpPr/>
            <p:nvPr/>
          </p:nvSpPr>
          <p:spPr>
            <a:xfrm>
              <a:off x="791536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7" name="Google Shape;15237;p22"/>
            <p:cNvSpPr/>
            <p:nvPr/>
          </p:nvSpPr>
          <p:spPr>
            <a:xfrm>
              <a:off x="911044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8" name="Google Shape;15238;p22"/>
            <p:cNvSpPr/>
            <p:nvPr/>
          </p:nvSpPr>
          <p:spPr>
            <a:xfrm>
              <a:off x="1030552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9" name="Google Shape;15239;p22"/>
            <p:cNvSpPr/>
            <p:nvPr/>
          </p:nvSpPr>
          <p:spPr>
            <a:xfrm>
              <a:off x="1150060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0" name="Google Shape;15240;p22"/>
            <p:cNvSpPr/>
            <p:nvPr/>
          </p:nvSpPr>
          <p:spPr>
            <a:xfrm>
              <a:off x="1269568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1" name="Google Shape;15241;p22"/>
            <p:cNvSpPr/>
            <p:nvPr/>
          </p:nvSpPr>
          <p:spPr>
            <a:xfrm>
              <a:off x="1389077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2" name="Google Shape;15242;p22"/>
            <p:cNvSpPr/>
            <p:nvPr/>
          </p:nvSpPr>
          <p:spPr>
            <a:xfrm>
              <a:off x="1508585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3" name="Google Shape;15243;p22"/>
            <p:cNvSpPr/>
            <p:nvPr/>
          </p:nvSpPr>
          <p:spPr>
            <a:xfrm>
              <a:off x="1628093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4" name="Google Shape;15244;p22"/>
            <p:cNvSpPr/>
            <p:nvPr/>
          </p:nvSpPr>
          <p:spPr>
            <a:xfrm>
              <a:off x="1747601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5" name="Google Shape;15245;p22"/>
            <p:cNvSpPr/>
            <p:nvPr/>
          </p:nvSpPr>
          <p:spPr>
            <a:xfrm>
              <a:off x="1867110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6" name="Google Shape;15246;p22"/>
            <p:cNvSpPr/>
            <p:nvPr/>
          </p:nvSpPr>
          <p:spPr>
            <a:xfrm>
              <a:off x="1986618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7" name="Google Shape;15247;p22"/>
            <p:cNvSpPr/>
            <p:nvPr/>
          </p:nvSpPr>
          <p:spPr>
            <a:xfrm>
              <a:off x="2106126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8" name="Google Shape;15248;p22"/>
            <p:cNvSpPr/>
            <p:nvPr/>
          </p:nvSpPr>
          <p:spPr>
            <a:xfrm>
              <a:off x="2225634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9" name="Google Shape;15249;p22"/>
            <p:cNvSpPr/>
            <p:nvPr/>
          </p:nvSpPr>
          <p:spPr>
            <a:xfrm>
              <a:off x="2345143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0" name="Google Shape;15250;p22"/>
            <p:cNvSpPr/>
            <p:nvPr/>
          </p:nvSpPr>
          <p:spPr>
            <a:xfrm>
              <a:off x="2464651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1" name="Google Shape;15251;p22"/>
            <p:cNvSpPr/>
            <p:nvPr/>
          </p:nvSpPr>
          <p:spPr>
            <a:xfrm>
              <a:off x="2584159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2" name="Google Shape;15252;p22"/>
            <p:cNvSpPr/>
            <p:nvPr/>
          </p:nvSpPr>
          <p:spPr>
            <a:xfrm>
              <a:off x="2703667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3" name="Google Shape;15253;p22"/>
            <p:cNvSpPr/>
            <p:nvPr/>
          </p:nvSpPr>
          <p:spPr>
            <a:xfrm>
              <a:off x="2823176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4" name="Google Shape;15254;p22"/>
            <p:cNvSpPr/>
            <p:nvPr/>
          </p:nvSpPr>
          <p:spPr>
            <a:xfrm>
              <a:off x="313503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5" name="Google Shape;15255;p22"/>
            <p:cNvSpPr/>
            <p:nvPr/>
          </p:nvSpPr>
          <p:spPr>
            <a:xfrm>
              <a:off x="433011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6" name="Google Shape;15256;p22"/>
            <p:cNvSpPr/>
            <p:nvPr/>
          </p:nvSpPr>
          <p:spPr>
            <a:xfrm>
              <a:off x="552519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7" name="Google Shape;15257;p22"/>
            <p:cNvSpPr/>
            <p:nvPr/>
          </p:nvSpPr>
          <p:spPr>
            <a:xfrm>
              <a:off x="672027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8" name="Google Shape;15258;p22"/>
            <p:cNvSpPr/>
            <p:nvPr/>
          </p:nvSpPr>
          <p:spPr>
            <a:xfrm>
              <a:off x="791536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9" name="Google Shape;15259;p22"/>
            <p:cNvSpPr/>
            <p:nvPr/>
          </p:nvSpPr>
          <p:spPr>
            <a:xfrm>
              <a:off x="911044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0" name="Google Shape;15260;p22"/>
            <p:cNvSpPr/>
            <p:nvPr/>
          </p:nvSpPr>
          <p:spPr>
            <a:xfrm>
              <a:off x="1030552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1" name="Google Shape;15261;p22"/>
            <p:cNvSpPr/>
            <p:nvPr/>
          </p:nvSpPr>
          <p:spPr>
            <a:xfrm>
              <a:off x="1150060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2" name="Google Shape;15262;p22"/>
            <p:cNvSpPr/>
            <p:nvPr/>
          </p:nvSpPr>
          <p:spPr>
            <a:xfrm>
              <a:off x="1269568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3" name="Google Shape;15263;p22"/>
            <p:cNvSpPr/>
            <p:nvPr/>
          </p:nvSpPr>
          <p:spPr>
            <a:xfrm>
              <a:off x="1389077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4" name="Google Shape;15264;p22"/>
            <p:cNvSpPr/>
            <p:nvPr/>
          </p:nvSpPr>
          <p:spPr>
            <a:xfrm>
              <a:off x="1508585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5" name="Google Shape;15265;p22"/>
            <p:cNvSpPr/>
            <p:nvPr/>
          </p:nvSpPr>
          <p:spPr>
            <a:xfrm>
              <a:off x="1628093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6" name="Google Shape;15266;p22"/>
            <p:cNvSpPr/>
            <p:nvPr/>
          </p:nvSpPr>
          <p:spPr>
            <a:xfrm>
              <a:off x="1747601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7" name="Google Shape;15267;p22"/>
            <p:cNvSpPr/>
            <p:nvPr/>
          </p:nvSpPr>
          <p:spPr>
            <a:xfrm>
              <a:off x="1867110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8" name="Google Shape;15268;p22"/>
            <p:cNvSpPr/>
            <p:nvPr/>
          </p:nvSpPr>
          <p:spPr>
            <a:xfrm>
              <a:off x="1986618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9" name="Google Shape;15269;p22"/>
            <p:cNvSpPr/>
            <p:nvPr/>
          </p:nvSpPr>
          <p:spPr>
            <a:xfrm>
              <a:off x="2106126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0" name="Google Shape;15270;p22"/>
            <p:cNvSpPr/>
            <p:nvPr/>
          </p:nvSpPr>
          <p:spPr>
            <a:xfrm>
              <a:off x="2225634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1" name="Google Shape;15271;p22"/>
            <p:cNvSpPr/>
            <p:nvPr/>
          </p:nvSpPr>
          <p:spPr>
            <a:xfrm>
              <a:off x="2345143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2" name="Google Shape;15272;p22"/>
            <p:cNvSpPr/>
            <p:nvPr/>
          </p:nvSpPr>
          <p:spPr>
            <a:xfrm>
              <a:off x="2464651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3" name="Google Shape;15273;p22"/>
            <p:cNvSpPr/>
            <p:nvPr/>
          </p:nvSpPr>
          <p:spPr>
            <a:xfrm>
              <a:off x="2584159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4" name="Google Shape;15274;p22"/>
            <p:cNvSpPr/>
            <p:nvPr/>
          </p:nvSpPr>
          <p:spPr>
            <a:xfrm>
              <a:off x="2703667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5" name="Google Shape;15275;p22"/>
            <p:cNvSpPr/>
            <p:nvPr/>
          </p:nvSpPr>
          <p:spPr>
            <a:xfrm>
              <a:off x="2823176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6" name="Google Shape;15276;p22"/>
            <p:cNvSpPr/>
            <p:nvPr/>
          </p:nvSpPr>
          <p:spPr>
            <a:xfrm>
              <a:off x="313503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7" name="Google Shape;15277;p22"/>
            <p:cNvSpPr/>
            <p:nvPr/>
          </p:nvSpPr>
          <p:spPr>
            <a:xfrm>
              <a:off x="433011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8" name="Google Shape;15278;p22"/>
            <p:cNvSpPr/>
            <p:nvPr/>
          </p:nvSpPr>
          <p:spPr>
            <a:xfrm>
              <a:off x="552519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9" name="Google Shape;15279;p22"/>
            <p:cNvSpPr/>
            <p:nvPr/>
          </p:nvSpPr>
          <p:spPr>
            <a:xfrm>
              <a:off x="672027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0" name="Google Shape;15280;p22"/>
            <p:cNvSpPr/>
            <p:nvPr/>
          </p:nvSpPr>
          <p:spPr>
            <a:xfrm>
              <a:off x="791536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1" name="Google Shape;15281;p22"/>
            <p:cNvSpPr/>
            <p:nvPr/>
          </p:nvSpPr>
          <p:spPr>
            <a:xfrm>
              <a:off x="911044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2" name="Google Shape;15282;p22"/>
            <p:cNvSpPr/>
            <p:nvPr/>
          </p:nvSpPr>
          <p:spPr>
            <a:xfrm>
              <a:off x="1030552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3" name="Google Shape;15283;p22"/>
            <p:cNvSpPr/>
            <p:nvPr/>
          </p:nvSpPr>
          <p:spPr>
            <a:xfrm>
              <a:off x="1150060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4" name="Google Shape;15284;p22"/>
            <p:cNvSpPr/>
            <p:nvPr/>
          </p:nvSpPr>
          <p:spPr>
            <a:xfrm>
              <a:off x="1269568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5" name="Google Shape;15285;p22"/>
            <p:cNvSpPr/>
            <p:nvPr/>
          </p:nvSpPr>
          <p:spPr>
            <a:xfrm>
              <a:off x="1389077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6" name="Google Shape;15286;p22"/>
            <p:cNvSpPr/>
            <p:nvPr/>
          </p:nvSpPr>
          <p:spPr>
            <a:xfrm>
              <a:off x="1508585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7" name="Google Shape;15287;p22"/>
            <p:cNvSpPr/>
            <p:nvPr/>
          </p:nvSpPr>
          <p:spPr>
            <a:xfrm>
              <a:off x="1628093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8" name="Google Shape;15288;p22"/>
            <p:cNvSpPr/>
            <p:nvPr/>
          </p:nvSpPr>
          <p:spPr>
            <a:xfrm>
              <a:off x="1747601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9" name="Google Shape;15289;p22"/>
            <p:cNvSpPr/>
            <p:nvPr/>
          </p:nvSpPr>
          <p:spPr>
            <a:xfrm>
              <a:off x="1867110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0" name="Google Shape;15290;p22"/>
            <p:cNvSpPr/>
            <p:nvPr/>
          </p:nvSpPr>
          <p:spPr>
            <a:xfrm>
              <a:off x="1986618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1" name="Google Shape;15291;p22"/>
            <p:cNvSpPr/>
            <p:nvPr/>
          </p:nvSpPr>
          <p:spPr>
            <a:xfrm>
              <a:off x="2106126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2" name="Google Shape;15292;p22"/>
            <p:cNvSpPr/>
            <p:nvPr/>
          </p:nvSpPr>
          <p:spPr>
            <a:xfrm>
              <a:off x="2225634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3" name="Google Shape;15293;p22"/>
            <p:cNvSpPr/>
            <p:nvPr/>
          </p:nvSpPr>
          <p:spPr>
            <a:xfrm>
              <a:off x="2345143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4" name="Google Shape;15294;p22"/>
            <p:cNvSpPr/>
            <p:nvPr/>
          </p:nvSpPr>
          <p:spPr>
            <a:xfrm>
              <a:off x="2464651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5" name="Google Shape;15295;p22"/>
            <p:cNvSpPr/>
            <p:nvPr/>
          </p:nvSpPr>
          <p:spPr>
            <a:xfrm>
              <a:off x="2584159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6" name="Google Shape;15296;p22"/>
            <p:cNvSpPr/>
            <p:nvPr/>
          </p:nvSpPr>
          <p:spPr>
            <a:xfrm>
              <a:off x="2703667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7" name="Google Shape;15297;p22"/>
            <p:cNvSpPr/>
            <p:nvPr/>
          </p:nvSpPr>
          <p:spPr>
            <a:xfrm>
              <a:off x="2823176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8" name="Google Shape;15298;p22"/>
            <p:cNvSpPr/>
            <p:nvPr/>
          </p:nvSpPr>
          <p:spPr>
            <a:xfrm>
              <a:off x="313503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9" name="Google Shape;15299;p22"/>
            <p:cNvSpPr/>
            <p:nvPr/>
          </p:nvSpPr>
          <p:spPr>
            <a:xfrm>
              <a:off x="433011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0" name="Google Shape;15300;p22"/>
            <p:cNvSpPr/>
            <p:nvPr/>
          </p:nvSpPr>
          <p:spPr>
            <a:xfrm>
              <a:off x="552519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1" name="Google Shape;15301;p22"/>
            <p:cNvSpPr/>
            <p:nvPr/>
          </p:nvSpPr>
          <p:spPr>
            <a:xfrm>
              <a:off x="672027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2" name="Google Shape;15302;p22"/>
            <p:cNvSpPr/>
            <p:nvPr/>
          </p:nvSpPr>
          <p:spPr>
            <a:xfrm>
              <a:off x="791536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3" name="Google Shape;15303;p22"/>
            <p:cNvSpPr/>
            <p:nvPr/>
          </p:nvSpPr>
          <p:spPr>
            <a:xfrm>
              <a:off x="911044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4" name="Google Shape;15304;p22"/>
            <p:cNvSpPr/>
            <p:nvPr/>
          </p:nvSpPr>
          <p:spPr>
            <a:xfrm>
              <a:off x="1030552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5" name="Google Shape;15305;p22"/>
            <p:cNvSpPr/>
            <p:nvPr/>
          </p:nvSpPr>
          <p:spPr>
            <a:xfrm>
              <a:off x="1150060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6" name="Google Shape;15306;p22"/>
            <p:cNvSpPr/>
            <p:nvPr/>
          </p:nvSpPr>
          <p:spPr>
            <a:xfrm>
              <a:off x="1269568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7" name="Google Shape;15307;p22"/>
            <p:cNvSpPr/>
            <p:nvPr/>
          </p:nvSpPr>
          <p:spPr>
            <a:xfrm>
              <a:off x="1389077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8" name="Google Shape;15308;p22"/>
            <p:cNvSpPr/>
            <p:nvPr/>
          </p:nvSpPr>
          <p:spPr>
            <a:xfrm>
              <a:off x="1508585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9" name="Google Shape;15309;p22"/>
            <p:cNvSpPr/>
            <p:nvPr/>
          </p:nvSpPr>
          <p:spPr>
            <a:xfrm>
              <a:off x="1628093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0" name="Google Shape;15310;p22"/>
            <p:cNvSpPr/>
            <p:nvPr/>
          </p:nvSpPr>
          <p:spPr>
            <a:xfrm>
              <a:off x="1747601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1" name="Google Shape;15311;p22"/>
            <p:cNvSpPr/>
            <p:nvPr/>
          </p:nvSpPr>
          <p:spPr>
            <a:xfrm>
              <a:off x="1867110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2" name="Google Shape;15312;p22"/>
            <p:cNvSpPr/>
            <p:nvPr/>
          </p:nvSpPr>
          <p:spPr>
            <a:xfrm>
              <a:off x="1986618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3" name="Google Shape;15313;p22"/>
            <p:cNvSpPr/>
            <p:nvPr/>
          </p:nvSpPr>
          <p:spPr>
            <a:xfrm>
              <a:off x="2106126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4" name="Google Shape;15314;p22"/>
            <p:cNvSpPr/>
            <p:nvPr/>
          </p:nvSpPr>
          <p:spPr>
            <a:xfrm>
              <a:off x="2225634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5" name="Google Shape;15315;p22"/>
            <p:cNvSpPr/>
            <p:nvPr/>
          </p:nvSpPr>
          <p:spPr>
            <a:xfrm>
              <a:off x="2345143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6" name="Google Shape;15316;p22"/>
            <p:cNvSpPr/>
            <p:nvPr/>
          </p:nvSpPr>
          <p:spPr>
            <a:xfrm>
              <a:off x="2464651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7" name="Google Shape;15317;p22"/>
            <p:cNvSpPr/>
            <p:nvPr/>
          </p:nvSpPr>
          <p:spPr>
            <a:xfrm>
              <a:off x="2584159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8" name="Google Shape;15318;p22"/>
            <p:cNvSpPr/>
            <p:nvPr/>
          </p:nvSpPr>
          <p:spPr>
            <a:xfrm>
              <a:off x="2703667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9" name="Google Shape;15319;p22"/>
            <p:cNvSpPr/>
            <p:nvPr/>
          </p:nvSpPr>
          <p:spPr>
            <a:xfrm>
              <a:off x="2823176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0" name="Google Shape;15320;p22"/>
            <p:cNvSpPr/>
            <p:nvPr/>
          </p:nvSpPr>
          <p:spPr>
            <a:xfrm>
              <a:off x="313503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1" name="Google Shape;15321;p22"/>
            <p:cNvSpPr/>
            <p:nvPr/>
          </p:nvSpPr>
          <p:spPr>
            <a:xfrm>
              <a:off x="433011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2" name="Google Shape;15322;p22"/>
            <p:cNvSpPr/>
            <p:nvPr/>
          </p:nvSpPr>
          <p:spPr>
            <a:xfrm>
              <a:off x="552519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3" name="Google Shape;15323;p22"/>
            <p:cNvSpPr/>
            <p:nvPr/>
          </p:nvSpPr>
          <p:spPr>
            <a:xfrm>
              <a:off x="672027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4" name="Google Shape;15324;p22"/>
            <p:cNvSpPr/>
            <p:nvPr/>
          </p:nvSpPr>
          <p:spPr>
            <a:xfrm>
              <a:off x="791536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5" name="Google Shape;15325;p22"/>
            <p:cNvSpPr/>
            <p:nvPr/>
          </p:nvSpPr>
          <p:spPr>
            <a:xfrm>
              <a:off x="911044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6" name="Google Shape;15326;p22"/>
            <p:cNvSpPr/>
            <p:nvPr/>
          </p:nvSpPr>
          <p:spPr>
            <a:xfrm>
              <a:off x="1030552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7" name="Google Shape;15327;p22"/>
            <p:cNvSpPr/>
            <p:nvPr/>
          </p:nvSpPr>
          <p:spPr>
            <a:xfrm>
              <a:off x="1150060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8" name="Google Shape;15328;p22"/>
            <p:cNvSpPr/>
            <p:nvPr/>
          </p:nvSpPr>
          <p:spPr>
            <a:xfrm>
              <a:off x="1269568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9" name="Google Shape;15329;p22"/>
            <p:cNvSpPr/>
            <p:nvPr/>
          </p:nvSpPr>
          <p:spPr>
            <a:xfrm>
              <a:off x="1389077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0" name="Google Shape;15330;p22"/>
            <p:cNvSpPr/>
            <p:nvPr/>
          </p:nvSpPr>
          <p:spPr>
            <a:xfrm>
              <a:off x="1508585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1" name="Google Shape;15331;p22"/>
            <p:cNvSpPr/>
            <p:nvPr/>
          </p:nvSpPr>
          <p:spPr>
            <a:xfrm>
              <a:off x="1628093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2" name="Google Shape;15332;p22"/>
            <p:cNvSpPr/>
            <p:nvPr/>
          </p:nvSpPr>
          <p:spPr>
            <a:xfrm>
              <a:off x="1747601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3" name="Google Shape;15333;p22"/>
            <p:cNvSpPr/>
            <p:nvPr/>
          </p:nvSpPr>
          <p:spPr>
            <a:xfrm>
              <a:off x="1867110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4" name="Google Shape;15334;p22"/>
            <p:cNvSpPr/>
            <p:nvPr/>
          </p:nvSpPr>
          <p:spPr>
            <a:xfrm>
              <a:off x="1986618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5" name="Google Shape;15335;p22"/>
            <p:cNvSpPr/>
            <p:nvPr/>
          </p:nvSpPr>
          <p:spPr>
            <a:xfrm>
              <a:off x="2106126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6" name="Google Shape;15336;p22"/>
            <p:cNvSpPr/>
            <p:nvPr/>
          </p:nvSpPr>
          <p:spPr>
            <a:xfrm>
              <a:off x="2225634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7" name="Google Shape;15337;p22"/>
            <p:cNvSpPr/>
            <p:nvPr/>
          </p:nvSpPr>
          <p:spPr>
            <a:xfrm>
              <a:off x="2345143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8" name="Google Shape;15338;p22"/>
            <p:cNvSpPr/>
            <p:nvPr/>
          </p:nvSpPr>
          <p:spPr>
            <a:xfrm>
              <a:off x="2464651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9" name="Google Shape;15339;p22"/>
            <p:cNvSpPr/>
            <p:nvPr/>
          </p:nvSpPr>
          <p:spPr>
            <a:xfrm>
              <a:off x="2584159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0" name="Google Shape;15340;p22"/>
            <p:cNvSpPr/>
            <p:nvPr/>
          </p:nvSpPr>
          <p:spPr>
            <a:xfrm>
              <a:off x="2703667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1" name="Google Shape;15341;p22"/>
            <p:cNvSpPr/>
            <p:nvPr/>
          </p:nvSpPr>
          <p:spPr>
            <a:xfrm>
              <a:off x="2823176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2" name="Google Shape;15342;p22"/>
            <p:cNvSpPr/>
            <p:nvPr/>
          </p:nvSpPr>
          <p:spPr>
            <a:xfrm>
              <a:off x="313503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3" name="Google Shape;15343;p22"/>
            <p:cNvSpPr/>
            <p:nvPr/>
          </p:nvSpPr>
          <p:spPr>
            <a:xfrm>
              <a:off x="433011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4" name="Google Shape;15344;p22"/>
            <p:cNvSpPr/>
            <p:nvPr/>
          </p:nvSpPr>
          <p:spPr>
            <a:xfrm>
              <a:off x="552519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5" name="Google Shape;15345;p22"/>
            <p:cNvSpPr/>
            <p:nvPr/>
          </p:nvSpPr>
          <p:spPr>
            <a:xfrm>
              <a:off x="672027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6" name="Google Shape;15346;p22"/>
            <p:cNvSpPr/>
            <p:nvPr/>
          </p:nvSpPr>
          <p:spPr>
            <a:xfrm>
              <a:off x="791536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7" name="Google Shape;15347;p22"/>
            <p:cNvSpPr/>
            <p:nvPr/>
          </p:nvSpPr>
          <p:spPr>
            <a:xfrm>
              <a:off x="911044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8" name="Google Shape;15348;p22"/>
            <p:cNvSpPr/>
            <p:nvPr/>
          </p:nvSpPr>
          <p:spPr>
            <a:xfrm>
              <a:off x="1030552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9" name="Google Shape;15349;p22"/>
            <p:cNvSpPr/>
            <p:nvPr/>
          </p:nvSpPr>
          <p:spPr>
            <a:xfrm>
              <a:off x="1150060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0" name="Google Shape;15350;p22"/>
            <p:cNvSpPr/>
            <p:nvPr/>
          </p:nvSpPr>
          <p:spPr>
            <a:xfrm>
              <a:off x="1269568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1" name="Google Shape;15351;p22"/>
            <p:cNvSpPr/>
            <p:nvPr/>
          </p:nvSpPr>
          <p:spPr>
            <a:xfrm>
              <a:off x="1389077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2" name="Google Shape;15352;p22"/>
            <p:cNvSpPr/>
            <p:nvPr/>
          </p:nvSpPr>
          <p:spPr>
            <a:xfrm>
              <a:off x="1508585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3" name="Google Shape;15353;p22"/>
            <p:cNvSpPr/>
            <p:nvPr/>
          </p:nvSpPr>
          <p:spPr>
            <a:xfrm>
              <a:off x="1628093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4" name="Google Shape;15354;p22"/>
            <p:cNvSpPr/>
            <p:nvPr/>
          </p:nvSpPr>
          <p:spPr>
            <a:xfrm>
              <a:off x="1747601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5" name="Google Shape;15355;p22"/>
            <p:cNvSpPr/>
            <p:nvPr/>
          </p:nvSpPr>
          <p:spPr>
            <a:xfrm>
              <a:off x="1867110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6" name="Google Shape;15356;p22"/>
            <p:cNvSpPr/>
            <p:nvPr/>
          </p:nvSpPr>
          <p:spPr>
            <a:xfrm>
              <a:off x="1986618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7" name="Google Shape;15357;p22"/>
            <p:cNvSpPr/>
            <p:nvPr/>
          </p:nvSpPr>
          <p:spPr>
            <a:xfrm>
              <a:off x="2106126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8" name="Google Shape;15358;p22"/>
            <p:cNvSpPr/>
            <p:nvPr/>
          </p:nvSpPr>
          <p:spPr>
            <a:xfrm>
              <a:off x="2225634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9" name="Google Shape;15359;p22"/>
            <p:cNvSpPr/>
            <p:nvPr/>
          </p:nvSpPr>
          <p:spPr>
            <a:xfrm>
              <a:off x="2345143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0" name="Google Shape;15360;p22"/>
            <p:cNvSpPr/>
            <p:nvPr/>
          </p:nvSpPr>
          <p:spPr>
            <a:xfrm>
              <a:off x="2464651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1" name="Google Shape;15361;p22"/>
            <p:cNvSpPr/>
            <p:nvPr/>
          </p:nvSpPr>
          <p:spPr>
            <a:xfrm>
              <a:off x="2584159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2" name="Google Shape;15362;p22"/>
            <p:cNvSpPr/>
            <p:nvPr/>
          </p:nvSpPr>
          <p:spPr>
            <a:xfrm>
              <a:off x="2703667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3" name="Google Shape;15363;p22"/>
            <p:cNvSpPr/>
            <p:nvPr/>
          </p:nvSpPr>
          <p:spPr>
            <a:xfrm>
              <a:off x="2823176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4" name="Google Shape;15364;p22"/>
            <p:cNvSpPr/>
            <p:nvPr/>
          </p:nvSpPr>
          <p:spPr>
            <a:xfrm>
              <a:off x="313503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5" name="Google Shape;15365;p22"/>
            <p:cNvSpPr/>
            <p:nvPr/>
          </p:nvSpPr>
          <p:spPr>
            <a:xfrm>
              <a:off x="433011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6" name="Google Shape;15366;p22"/>
            <p:cNvSpPr/>
            <p:nvPr/>
          </p:nvSpPr>
          <p:spPr>
            <a:xfrm>
              <a:off x="552519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7" name="Google Shape;15367;p22"/>
            <p:cNvSpPr/>
            <p:nvPr/>
          </p:nvSpPr>
          <p:spPr>
            <a:xfrm>
              <a:off x="672027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8" name="Google Shape;15368;p22"/>
            <p:cNvSpPr/>
            <p:nvPr/>
          </p:nvSpPr>
          <p:spPr>
            <a:xfrm>
              <a:off x="791536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9" name="Google Shape;15369;p22"/>
            <p:cNvSpPr/>
            <p:nvPr/>
          </p:nvSpPr>
          <p:spPr>
            <a:xfrm>
              <a:off x="911044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0" name="Google Shape;15370;p22"/>
            <p:cNvSpPr/>
            <p:nvPr/>
          </p:nvSpPr>
          <p:spPr>
            <a:xfrm>
              <a:off x="1030552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1" name="Google Shape;15371;p22"/>
            <p:cNvSpPr/>
            <p:nvPr/>
          </p:nvSpPr>
          <p:spPr>
            <a:xfrm>
              <a:off x="1150060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2" name="Google Shape;15372;p22"/>
            <p:cNvSpPr/>
            <p:nvPr/>
          </p:nvSpPr>
          <p:spPr>
            <a:xfrm>
              <a:off x="1269568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3" name="Google Shape;15373;p22"/>
            <p:cNvSpPr/>
            <p:nvPr/>
          </p:nvSpPr>
          <p:spPr>
            <a:xfrm>
              <a:off x="1389077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4" name="Google Shape;15374;p22"/>
            <p:cNvSpPr/>
            <p:nvPr/>
          </p:nvSpPr>
          <p:spPr>
            <a:xfrm>
              <a:off x="1508585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5" name="Google Shape;15375;p22"/>
            <p:cNvSpPr/>
            <p:nvPr/>
          </p:nvSpPr>
          <p:spPr>
            <a:xfrm>
              <a:off x="1628093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6" name="Google Shape;15376;p22"/>
            <p:cNvSpPr/>
            <p:nvPr/>
          </p:nvSpPr>
          <p:spPr>
            <a:xfrm>
              <a:off x="1747601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7" name="Google Shape;15377;p22"/>
            <p:cNvSpPr/>
            <p:nvPr/>
          </p:nvSpPr>
          <p:spPr>
            <a:xfrm>
              <a:off x="1867110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8" name="Google Shape;15378;p22"/>
            <p:cNvSpPr/>
            <p:nvPr/>
          </p:nvSpPr>
          <p:spPr>
            <a:xfrm>
              <a:off x="1986618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9" name="Google Shape;15379;p22"/>
            <p:cNvSpPr/>
            <p:nvPr/>
          </p:nvSpPr>
          <p:spPr>
            <a:xfrm>
              <a:off x="2106126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0" name="Google Shape;15380;p22"/>
            <p:cNvSpPr/>
            <p:nvPr/>
          </p:nvSpPr>
          <p:spPr>
            <a:xfrm>
              <a:off x="2225634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1" name="Google Shape;15381;p22"/>
            <p:cNvSpPr/>
            <p:nvPr/>
          </p:nvSpPr>
          <p:spPr>
            <a:xfrm>
              <a:off x="2345143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2" name="Google Shape;15382;p22"/>
            <p:cNvSpPr/>
            <p:nvPr/>
          </p:nvSpPr>
          <p:spPr>
            <a:xfrm>
              <a:off x="2464651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3" name="Google Shape;15383;p22"/>
            <p:cNvSpPr/>
            <p:nvPr/>
          </p:nvSpPr>
          <p:spPr>
            <a:xfrm>
              <a:off x="2584159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4" name="Google Shape;15384;p22"/>
            <p:cNvSpPr/>
            <p:nvPr/>
          </p:nvSpPr>
          <p:spPr>
            <a:xfrm>
              <a:off x="2703667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5" name="Google Shape;15385;p22"/>
            <p:cNvSpPr/>
            <p:nvPr/>
          </p:nvSpPr>
          <p:spPr>
            <a:xfrm>
              <a:off x="2823176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6" name="Google Shape;15386;p22"/>
            <p:cNvSpPr/>
            <p:nvPr/>
          </p:nvSpPr>
          <p:spPr>
            <a:xfrm>
              <a:off x="313503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7" name="Google Shape;15387;p22"/>
            <p:cNvSpPr/>
            <p:nvPr/>
          </p:nvSpPr>
          <p:spPr>
            <a:xfrm>
              <a:off x="433011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8" name="Google Shape;15388;p22"/>
            <p:cNvSpPr/>
            <p:nvPr/>
          </p:nvSpPr>
          <p:spPr>
            <a:xfrm>
              <a:off x="552519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9" name="Google Shape;15389;p22"/>
            <p:cNvSpPr/>
            <p:nvPr/>
          </p:nvSpPr>
          <p:spPr>
            <a:xfrm>
              <a:off x="672027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0" name="Google Shape;15390;p22"/>
            <p:cNvSpPr/>
            <p:nvPr/>
          </p:nvSpPr>
          <p:spPr>
            <a:xfrm>
              <a:off x="791536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1" name="Google Shape;15391;p22"/>
            <p:cNvSpPr/>
            <p:nvPr/>
          </p:nvSpPr>
          <p:spPr>
            <a:xfrm>
              <a:off x="911044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2" name="Google Shape;15392;p22"/>
            <p:cNvSpPr/>
            <p:nvPr/>
          </p:nvSpPr>
          <p:spPr>
            <a:xfrm>
              <a:off x="1030552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3" name="Google Shape;15393;p22"/>
            <p:cNvSpPr/>
            <p:nvPr/>
          </p:nvSpPr>
          <p:spPr>
            <a:xfrm>
              <a:off x="1150060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4" name="Google Shape;15394;p22"/>
            <p:cNvSpPr/>
            <p:nvPr/>
          </p:nvSpPr>
          <p:spPr>
            <a:xfrm>
              <a:off x="1269568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5" name="Google Shape;15395;p22"/>
            <p:cNvSpPr/>
            <p:nvPr/>
          </p:nvSpPr>
          <p:spPr>
            <a:xfrm>
              <a:off x="1389077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6" name="Google Shape;15396;p22"/>
            <p:cNvSpPr/>
            <p:nvPr/>
          </p:nvSpPr>
          <p:spPr>
            <a:xfrm>
              <a:off x="1508585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7" name="Google Shape;15397;p22"/>
            <p:cNvSpPr/>
            <p:nvPr/>
          </p:nvSpPr>
          <p:spPr>
            <a:xfrm>
              <a:off x="1628093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8" name="Google Shape;15398;p22"/>
            <p:cNvSpPr/>
            <p:nvPr/>
          </p:nvSpPr>
          <p:spPr>
            <a:xfrm>
              <a:off x="1747601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9" name="Google Shape;15399;p22"/>
            <p:cNvSpPr/>
            <p:nvPr/>
          </p:nvSpPr>
          <p:spPr>
            <a:xfrm>
              <a:off x="1867110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0" name="Google Shape;15400;p22"/>
            <p:cNvSpPr/>
            <p:nvPr/>
          </p:nvSpPr>
          <p:spPr>
            <a:xfrm>
              <a:off x="1986618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1" name="Google Shape;15401;p22"/>
            <p:cNvSpPr/>
            <p:nvPr/>
          </p:nvSpPr>
          <p:spPr>
            <a:xfrm>
              <a:off x="2106126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2" name="Google Shape;15402;p22"/>
            <p:cNvSpPr/>
            <p:nvPr/>
          </p:nvSpPr>
          <p:spPr>
            <a:xfrm>
              <a:off x="2225634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3" name="Google Shape;15403;p22"/>
            <p:cNvSpPr/>
            <p:nvPr/>
          </p:nvSpPr>
          <p:spPr>
            <a:xfrm>
              <a:off x="2345143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4" name="Google Shape;15404;p22"/>
            <p:cNvSpPr/>
            <p:nvPr/>
          </p:nvSpPr>
          <p:spPr>
            <a:xfrm>
              <a:off x="2464651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5" name="Google Shape;15405;p22"/>
            <p:cNvSpPr/>
            <p:nvPr/>
          </p:nvSpPr>
          <p:spPr>
            <a:xfrm>
              <a:off x="2584159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6" name="Google Shape;15406;p22"/>
            <p:cNvSpPr/>
            <p:nvPr/>
          </p:nvSpPr>
          <p:spPr>
            <a:xfrm>
              <a:off x="2703667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7" name="Google Shape;15407;p22"/>
            <p:cNvSpPr/>
            <p:nvPr/>
          </p:nvSpPr>
          <p:spPr>
            <a:xfrm>
              <a:off x="2823176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8" name="Google Shape;15408;p22"/>
            <p:cNvSpPr/>
            <p:nvPr/>
          </p:nvSpPr>
          <p:spPr>
            <a:xfrm>
              <a:off x="313503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9" name="Google Shape;15409;p22"/>
            <p:cNvSpPr/>
            <p:nvPr/>
          </p:nvSpPr>
          <p:spPr>
            <a:xfrm>
              <a:off x="433011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0" name="Google Shape;15410;p22"/>
            <p:cNvSpPr/>
            <p:nvPr/>
          </p:nvSpPr>
          <p:spPr>
            <a:xfrm>
              <a:off x="552519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1" name="Google Shape;15411;p22"/>
            <p:cNvSpPr/>
            <p:nvPr/>
          </p:nvSpPr>
          <p:spPr>
            <a:xfrm>
              <a:off x="672027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2" name="Google Shape;15412;p22"/>
            <p:cNvSpPr/>
            <p:nvPr/>
          </p:nvSpPr>
          <p:spPr>
            <a:xfrm>
              <a:off x="791536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3" name="Google Shape;15413;p22"/>
            <p:cNvSpPr/>
            <p:nvPr/>
          </p:nvSpPr>
          <p:spPr>
            <a:xfrm>
              <a:off x="911044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4" name="Google Shape;15414;p22"/>
            <p:cNvSpPr/>
            <p:nvPr/>
          </p:nvSpPr>
          <p:spPr>
            <a:xfrm>
              <a:off x="1030552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5" name="Google Shape;15415;p22"/>
            <p:cNvSpPr/>
            <p:nvPr/>
          </p:nvSpPr>
          <p:spPr>
            <a:xfrm>
              <a:off x="1150060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22"/>
            <p:cNvSpPr/>
            <p:nvPr/>
          </p:nvSpPr>
          <p:spPr>
            <a:xfrm>
              <a:off x="1269568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22"/>
            <p:cNvSpPr/>
            <p:nvPr/>
          </p:nvSpPr>
          <p:spPr>
            <a:xfrm>
              <a:off x="1389077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22"/>
            <p:cNvSpPr/>
            <p:nvPr/>
          </p:nvSpPr>
          <p:spPr>
            <a:xfrm>
              <a:off x="1508585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9" name="Google Shape;15419;p22"/>
            <p:cNvSpPr/>
            <p:nvPr/>
          </p:nvSpPr>
          <p:spPr>
            <a:xfrm>
              <a:off x="1628093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0" name="Google Shape;15420;p22"/>
            <p:cNvSpPr/>
            <p:nvPr/>
          </p:nvSpPr>
          <p:spPr>
            <a:xfrm>
              <a:off x="1747601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22"/>
            <p:cNvSpPr/>
            <p:nvPr/>
          </p:nvSpPr>
          <p:spPr>
            <a:xfrm>
              <a:off x="1867110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2" name="Google Shape;15422;p22"/>
            <p:cNvSpPr/>
            <p:nvPr/>
          </p:nvSpPr>
          <p:spPr>
            <a:xfrm>
              <a:off x="1986618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3" name="Google Shape;15423;p22"/>
            <p:cNvSpPr/>
            <p:nvPr/>
          </p:nvSpPr>
          <p:spPr>
            <a:xfrm>
              <a:off x="2106126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22"/>
            <p:cNvSpPr/>
            <p:nvPr/>
          </p:nvSpPr>
          <p:spPr>
            <a:xfrm>
              <a:off x="2225634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22"/>
            <p:cNvSpPr/>
            <p:nvPr/>
          </p:nvSpPr>
          <p:spPr>
            <a:xfrm>
              <a:off x="2345143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6" name="Google Shape;15426;p22"/>
            <p:cNvSpPr/>
            <p:nvPr/>
          </p:nvSpPr>
          <p:spPr>
            <a:xfrm>
              <a:off x="2464651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7" name="Google Shape;15427;p22"/>
            <p:cNvSpPr/>
            <p:nvPr/>
          </p:nvSpPr>
          <p:spPr>
            <a:xfrm>
              <a:off x="2584159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8" name="Google Shape;15428;p22"/>
            <p:cNvSpPr/>
            <p:nvPr/>
          </p:nvSpPr>
          <p:spPr>
            <a:xfrm>
              <a:off x="2703667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9" name="Google Shape;15429;p22"/>
            <p:cNvSpPr/>
            <p:nvPr/>
          </p:nvSpPr>
          <p:spPr>
            <a:xfrm>
              <a:off x="2823176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0" name="Google Shape;15430;p22"/>
          <p:cNvGrpSpPr/>
          <p:nvPr/>
        </p:nvGrpSpPr>
        <p:grpSpPr>
          <a:xfrm>
            <a:off x="8320098" y="4866112"/>
            <a:ext cx="510133" cy="78484"/>
            <a:chOff x="3521300" y="154525"/>
            <a:chExt cx="1256175" cy="193500"/>
          </a:xfrm>
        </p:grpSpPr>
        <p:sp>
          <p:nvSpPr>
            <p:cNvPr id="15431" name="Google Shape;15431;p22"/>
            <p:cNvSpPr/>
            <p:nvPr/>
          </p:nvSpPr>
          <p:spPr>
            <a:xfrm>
              <a:off x="3521300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2" name="Google Shape;15432;p22"/>
            <p:cNvSpPr/>
            <p:nvPr/>
          </p:nvSpPr>
          <p:spPr>
            <a:xfrm>
              <a:off x="3875525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3" name="Google Shape;15433;p22"/>
            <p:cNvSpPr/>
            <p:nvPr/>
          </p:nvSpPr>
          <p:spPr>
            <a:xfrm>
              <a:off x="4229750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4" name="Google Shape;15434;p22"/>
            <p:cNvSpPr/>
            <p:nvPr/>
          </p:nvSpPr>
          <p:spPr>
            <a:xfrm>
              <a:off x="4583975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5" name="Google Shape;15435;p22"/>
          <p:cNvSpPr txBox="1">
            <a:spLocks noGrp="1"/>
          </p:cNvSpPr>
          <p:nvPr>
            <p:ph type="title"/>
          </p:nvPr>
        </p:nvSpPr>
        <p:spPr>
          <a:xfrm>
            <a:off x="3548775" y="1364450"/>
            <a:ext cx="5190000" cy="1725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64000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436" name="Google Shape;15436;p22"/>
          <p:cNvSpPr txBox="1">
            <a:spLocks noGrp="1"/>
          </p:cNvSpPr>
          <p:nvPr>
            <p:ph type="subTitle" idx="1"/>
          </p:nvPr>
        </p:nvSpPr>
        <p:spPr>
          <a:xfrm>
            <a:off x="3548775" y="3065647"/>
            <a:ext cx="5190000" cy="713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1" name="Google Shape;15711;p28"/>
          <p:cNvSpPr txBox="1">
            <a:spLocks noGrp="1"/>
          </p:cNvSpPr>
          <p:nvPr>
            <p:ph type="title"/>
          </p:nvPr>
        </p:nvSpPr>
        <p:spPr>
          <a:xfrm>
            <a:off x="720000" y="2571738"/>
            <a:ext cx="2336400" cy="4572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12" name="Google Shape;15712;p28"/>
          <p:cNvSpPr txBox="1">
            <a:spLocks noGrp="1"/>
          </p:cNvSpPr>
          <p:nvPr>
            <p:ph type="subTitle" idx="1"/>
          </p:nvPr>
        </p:nvSpPr>
        <p:spPr>
          <a:xfrm>
            <a:off x="720000" y="3028938"/>
            <a:ext cx="23364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3" name="Google Shape;15713;p28"/>
          <p:cNvSpPr txBox="1">
            <a:spLocks noGrp="1"/>
          </p:cNvSpPr>
          <p:nvPr>
            <p:ph type="title" idx="2"/>
          </p:nvPr>
        </p:nvSpPr>
        <p:spPr>
          <a:xfrm>
            <a:off x="3403800" y="2571738"/>
            <a:ext cx="2336400" cy="4572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14" name="Google Shape;15714;p28"/>
          <p:cNvSpPr txBox="1">
            <a:spLocks noGrp="1"/>
          </p:cNvSpPr>
          <p:nvPr>
            <p:ph type="subTitle" idx="3"/>
          </p:nvPr>
        </p:nvSpPr>
        <p:spPr>
          <a:xfrm>
            <a:off x="3403800" y="3028938"/>
            <a:ext cx="23364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5" name="Google Shape;15715;p28"/>
          <p:cNvSpPr txBox="1">
            <a:spLocks noGrp="1"/>
          </p:cNvSpPr>
          <p:nvPr>
            <p:ph type="title" idx="4"/>
          </p:nvPr>
        </p:nvSpPr>
        <p:spPr>
          <a:xfrm>
            <a:off x="6087600" y="2571738"/>
            <a:ext cx="2336400" cy="4572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16" name="Google Shape;15716;p28"/>
          <p:cNvSpPr txBox="1">
            <a:spLocks noGrp="1"/>
          </p:cNvSpPr>
          <p:nvPr>
            <p:ph type="subTitle" idx="5"/>
          </p:nvPr>
        </p:nvSpPr>
        <p:spPr>
          <a:xfrm>
            <a:off x="6087600" y="3028938"/>
            <a:ext cx="23364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7" name="Google Shape;15717;p28"/>
          <p:cNvSpPr txBox="1">
            <a:spLocks noGrp="1"/>
          </p:cNvSpPr>
          <p:nvPr>
            <p:ph type="title" idx="6"/>
          </p:nvPr>
        </p:nvSpPr>
        <p:spPr>
          <a:xfrm>
            <a:off x="720100" y="368725"/>
            <a:ext cx="77040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718" name="Google Shape;15718;p28"/>
          <p:cNvGrpSpPr/>
          <p:nvPr/>
        </p:nvGrpSpPr>
        <p:grpSpPr>
          <a:xfrm>
            <a:off x="313503" y="376409"/>
            <a:ext cx="8516819" cy="562035"/>
            <a:chOff x="313503" y="376409"/>
            <a:chExt cx="8516819" cy="562035"/>
          </a:xfrm>
        </p:grpSpPr>
        <p:sp>
          <p:nvSpPr>
            <p:cNvPr id="15719" name="Google Shape;15719;p28"/>
            <p:cNvSpPr/>
            <p:nvPr/>
          </p:nvSpPr>
          <p:spPr>
            <a:xfrm>
              <a:off x="313503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0" name="Google Shape;15720;p28"/>
            <p:cNvSpPr/>
            <p:nvPr/>
          </p:nvSpPr>
          <p:spPr>
            <a:xfrm>
              <a:off x="43301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1" name="Google Shape;15721;p28"/>
            <p:cNvSpPr/>
            <p:nvPr/>
          </p:nvSpPr>
          <p:spPr>
            <a:xfrm>
              <a:off x="552519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2" name="Google Shape;15722;p28"/>
            <p:cNvSpPr/>
            <p:nvPr/>
          </p:nvSpPr>
          <p:spPr>
            <a:xfrm>
              <a:off x="672027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3" name="Google Shape;15723;p28"/>
            <p:cNvSpPr/>
            <p:nvPr/>
          </p:nvSpPr>
          <p:spPr>
            <a:xfrm>
              <a:off x="844028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4" name="Google Shape;15724;p28"/>
            <p:cNvSpPr/>
            <p:nvPr/>
          </p:nvSpPr>
          <p:spPr>
            <a:xfrm>
              <a:off x="8559794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5" name="Google Shape;15725;p28"/>
            <p:cNvSpPr/>
            <p:nvPr/>
          </p:nvSpPr>
          <p:spPr>
            <a:xfrm>
              <a:off x="8679308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6" name="Google Shape;15726;p28"/>
            <p:cNvSpPr/>
            <p:nvPr/>
          </p:nvSpPr>
          <p:spPr>
            <a:xfrm>
              <a:off x="879882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7" name="Google Shape;15727;p28"/>
            <p:cNvSpPr/>
            <p:nvPr/>
          </p:nvSpPr>
          <p:spPr>
            <a:xfrm>
              <a:off x="313503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8" name="Google Shape;15728;p28"/>
            <p:cNvSpPr/>
            <p:nvPr/>
          </p:nvSpPr>
          <p:spPr>
            <a:xfrm>
              <a:off x="43301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9" name="Google Shape;15729;p28"/>
            <p:cNvSpPr/>
            <p:nvPr/>
          </p:nvSpPr>
          <p:spPr>
            <a:xfrm>
              <a:off x="552519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0" name="Google Shape;15730;p28"/>
            <p:cNvSpPr/>
            <p:nvPr/>
          </p:nvSpPr>
          <p:spPr>
            <a:xfrm>
              <a:off x="672027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1" name="Google Shape;15731;p28"/>
            <p:cNvSpPr/>
            <p:nvPr/>
          </p:nvSpPr>
          <p:spPr>
            <a:xfrm>
              <a:off x="844028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2" name="Google Shape;15732;p28"/>
            <p:cNvSpPr/>
            <p:nvPr/>
          </p:nvSpPr>
          <p:spPr>
            <a:xfrm>
              <a:off x="8559794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3" name="Google Shape;15733;p28"/>
            <p:cNvSpPr/>
            <p:nvPr/>
          </p:nvSpPr>
          <p:spPr>
            <a:xfrm>
              <a:off x="8679308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4" name="Google Shape;15734;p28"/>
            <p:cNvSpPr/>
            <p:nvPr/>
          </p:nvSpPr>
          <p:spPr>
            <a:xfrm>
              <a:off x="879882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5" name="Google Shape;15735;p28"/>
            <p:cNvSpPr/>
            <p:nvPr/>
          </p:nvSpPr>
          <p:spPr>
            <a:xfrm>
              <a:off x="313503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6" name="Google Shape;15736;p28"/>
            <p:cNvSpPr/>
            <p:nvPr/>
          </p:nvSpPr>
          <p:spPr>
            <a:xfrm>
              <a:off x="43301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7" name="Google Shape;15737;p28"/>
            <p:cNvSpPr/>
            <p:nvPr/>
          </p:nvSpPr>
          <p:spPr>
            <a:xfrm>
              <a:off x="552519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8" name="Google Shape;15738;p28"/>
            <p:cNvSpPr/>
            <p:nvPr/>
          </p:nvSpPr>
          <p:spPr>
            <a:xfrm>
              <a:off x="672027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9" name="Google Shape;15739;p28"/>
            <p:cNvSpPr/>
            <p:nvPr/>
          </p:nvSpPr>
          <p:spPr>
            <a:xfrm>
              <a:off x="844028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0" name="Google Shape;15740;p28"/>
            <p:cNvSpPr/>
            <p:nvPr/>
          </p:nvSpPr>
          <p:spPr>
            <a:xfrm>
              <a:off x="8559794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1" name="Google Shape;15741;p28"/>
            <p:cNvSpPr/>
            <p:nvPr/>
          </p:nvSpPr>
          <p:spPr>
            <a:xfrm>
              <a:off x="8679308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2" name="Google Shape;15742;p28"/>
            <p:cNvSpPr/>
            <p:nvPr/>
          </p:nvSpPr>
          <p:spPr>
            <a:xfrm>
              <a:off x="879882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3" name="Google Shape;15743;p28"/>
            <p:cNvSpPr/>
            <p:nvPr/>
          </p:nvSpPr>
          <p:spPr>
            <a:xfrm>
              <a:off x="313503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4" name="Google Shape;15744;p28"/>
            <p:cNvSpPr/>
            <p:nvPr/>
          </p:nvSpPr>
          <p:spPr>
            <a:xfrm>
              <a:off x="43301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5" name="Google Shape;15745;p28"/>
            <p:cNvSpPr/>
            <p:nvPr/>
          </p:nvSpPr>
          <p:spPr>
            <a:xfrm>
              <a:off x="552519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6" name="Google Shape;15746;p28"/>
            <p:cNvSpPr/>
            <p:nvPr/>
          </p:nvSpPr>
          <p:spPr>
            <a:xfrm>
              <a:off x="672027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7" name="Google Shape;15747;p28"/>
            <p:cNvSpPr/>
            <p:nvPr/>
          </p:nvSpPr>
          <p:spPr>
            <a:xfrm>
              <a:off x="844028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8" name="Google Shape;15748;p28"/>
            <p:cNvSpPr/>
            <p:nvPr/>
          </p:nvSpPr>
          <p:spPr>
            <a:xfrm>
              <a:off x="8559794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9" name="Google Shape;15749;p28"/>
            <p:cNvSpPr/>
            <p:nvPr/>
          </p:nvSpPr>
          <p:spPr>
            <a:xfrm>
              <a:off x="8679308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0" name="Google Shape;15750;p28"/>
            <p:cNvSpPr/>
            <p:nvPr/>
          </p:nvSpPr>
          <p:spPr>
            <a:xfrm>
              <a:off x="879882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1" name="Google Shape;15751;p28"/>
            <p:cNvSpPr/>
            <p:nvPr/>
          </p:nvSpPr>
          <p:spPr>
            <a:xfrm>
              <a:off x="313503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2" name="Google Shape;15752;p28"/>
            <p:cNvSpPr/>
            <p:nvPr/>
          </p:nvSpPr>
          <p:spPr>
            <a:xfrm>
              <a:off x="43301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3" name="Google Shape;15753;p28"/>
            <p:cNvSpPr/>
            <p:nvPr/>
          </p:nvSpPr>
          <p:spPr>
            <a:xfrm>
              <a:off x="552519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4" name="Google Shape;15754;p28"/>
            <p:cNvSpPr/>
            <p:nvPr/>
          </p:nvSpPr>
          <p:spPr>
            <a:xfrm>
              <a:off x="672027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5" name="Google Shape;15755;p28"/>
            <p:cNvSpPr/>
            <p:nvPr/>
          </p:nvSpPr>
          <p:spPr>
            <a:xfrm>
              <a:off x="844028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6" name="Google Shape;15756;p28"/>
            <p:cNvSpPr/>
            <p:nvPr/>
          </p:nvSpPr>
          <p:spPr>
            <a:xfrm>
              <a:off x="8559794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7" name="Google Shape;15757;p28"/>
            <p:cNvSpPr/>
            <p:nvPr/>
          </p:nvSpPr>
          <p:spPr>
            <a:xfrm>
              <a:off x="8679308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8" name="Google Shape;15758;p28"/>
            <p:cNvSpPr/>
            <p:nvPr/>
          </p:nvSpPr>
          <p:spPr>
            <a:xfrm>
              <a:off x="879882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9" name="Google Shape;15759;p28"/>
            <p:cNvSpPr/>
            <p:nvPr/>
          </p:nvSpPr>
          <p:spPr>
            <a:xfrm>
              <a:off x="313503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0" name="Google Shape;15760;p28"/>
            <p:cNvSpPr/>
            <p:nvPr/>
          </p:nvSpPr>
          <p:spPr>
            <a:xfrm>
              <a:off x="43301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1" name="Google Shape;15761;p28"/>
            <p:cNvSpPr/>
            <p:nvPr/>
          </p:nvSpPr>
          <p:spPr>
            <a:xfrm>
              <a:off x="552519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2" name="Google Shape;15762;p28"/>
            <p:cNvSpPr/>
            <p:nvPr/>
          </p:nvSpPr>
          <p:spPr>
            <a:xfrm>
              <a:off x="672027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3" name="Google Shape;15763;p28"/>
            <p:cNvSpPr/>
            <p:nvPr/>
          </p:nvSpPr>
          <p:spPr>
            <a:xfrm>
              <a:off x="844028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4" name="Google Shape;15764;p28"/>
            <p:cNvSpPr/>
            <p:nvPr/>
          </p:nvSpPr>
          <p:spPr>
            <a:xfrm>
              <a:off x="8559794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5" name="Google Shape;15765;p28"/>
            <p:cNvSpPr/>
            <p:nvPr/>
          </p:nvSpPr>
          <p:spPr>
            <a:xfrm>
              <a:off x="8679308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6" name="Google Shape;15766;p28"/>
            <p:cNvSpPr/>
            <p:nvPr/>
          </p:nvSpPr>
          <p:spPr>
            <a:xfrm>
              <a:off x="879882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5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8" name="Google Shape;15768;p29"/>
          <p:cNvSpPr txBox="1">
            <a:spLocks noGrp="1"/>
          </p:cNvSpPr>
          <p:nvPr>
            <p:ph type="title"/>
          </p:nvPr>
        </p:nvSpPr>
        <p:spPr>
          <a:xfrm>
            <a:off x="4933068" y="1368288"/>
            <a:ext cx="3332100" cy="4572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69" name="Google Shape;15769;p29"/>
          <p:cNvSpPr txBox="1">
            <a:spLocks noGrp="1"/>
          </p:cNvSpPr>
          <p:nvPr>
            <p:ph type="subTitle" idx="1"/>
          </p:nvPr>
        </p:nvSpPr>
        <p:spPr>
          <a:xfrm>
            <a:off x="4933075" y="1692763"/>
            <a:ext cx="3332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70" name="Google Shape;15770;p29"/>
          <p:cNvSpPr txBox="1">
            <a:spLocks noGrp="1"/>
          </p:cNvSpPr>
          <p:nvPr>
            <p:ph type="title" idx="2"/>
          </p:nvPr>
        </p:nvSpPr>
        <p:spPr>
          <a:xfrm>
            <a:off x="4932925" y="2465688"/>
            <a:ext cx="3332100" cy="4572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71" name="Google Shape;15771;p29"/>
          <p:cNvSpPr txBox="1">
            <a:spLocks noGrp="1"/>
          </p:cNvSpPr>
          <p:nvPr>
            <p:ph type="subTitle" idx="3"/>
          </p:nvPr>
        </p:nvSpPr>
        <p:spPr>
          <a:xfrm>
            <a:off x="4932925" y="2790163"/>
            <a:ext cx="3332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72" name="Google Shape;15772;p29"/>
          <p:cNvSpPr txBox="1">
            <a:spLocks noGrp="1"/>
          </p:cNvSpPr>
          <p:nvPr>
            <p:ph type="title" idx="4"/>
          </p:nvPr>
        </p:nvSpPr>
        <p:spPr>
          <a:xfrm>
            <a:off x="4933068" y="3563088"/>
            <a:ext cx="3332100" cy="4572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773" name="Google Shape;15773;p29"/>
          <p:cNvSpPr txBox="1">
            <a:spLocks noGrp="1"/>
          </p:cNvSpPr>
          <p:nvPr>
            <p:ph type="subTitle" idx="5"/>
          </p:nvPr>
        </p:nvSpPr>
        <p:spPr>
          <a:xfrm>
            <a:off x="4933075" y="3887563"/>
            <a:ext cx="33321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74" name="Google Shape;15774;p29"/>
          <p:cNvSpPr txBox="1">
            <a:spLocks noGrp="1"/>
          </p:cNvSpPr>
          <p:nvPr>
            <p:ph type="title" idx="6"/>
          </p:nvPr>
        </p:nvSpPr>
        <p:spPr>
          <a:xfrm>
            <a:off x="720100" y="368725"/>
            <a:ext cx="77040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5775" name="Google Shape;15775;p29"/>
          <p:cNvGrpSpPr/>
          <p:nvPr/>
        </p:nvGrpSpPr>
        <p:grpSpPr>
          <a:xfrm>
            <a:off x="313503" y="376409"/>
            <a:ext cx="8516819" cy="562035"/>
            <a:chOff x="313503" y="376409"/>
            <a:chExt cx="8516819" cy="562035"/>
          </a:xfrm>
        </p:grpSpPr>
        <p:sp>
          <p:nvSpPr>
            <p:cNvPr id="15776" name="Google Shape;15776;p29"/>
            <p:cNvSpPr/>
            <p:nvPr/>
          </p:nvSpPr>
          <p:spPr>
            <a:xfrm>
              <a:off x="313503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7" name="Google Shape;15777;p29"/>
            <p:cNvSpPr/>
            <p:nvPr/>
          </p:nvSpPr>
          <p:spPr>
            <a:xfrm>
              <a:off x="43301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8" name="Google Shape;15778;p29"/>
            <p:cNvSpPr/>
            <p:nvPr/>
          </p:nvSpPr>
          <p:spPr>
            <a:xfrm>
              <a:off x="552519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9" name="Google Shape;15779;p29"/>
            <p:cNvSpPr/>
            <p:nvPr/>
          </p:nvSpPr>
          <p:spPr>
            <a:xfrm>
              <a:off x="672027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0" name="Google Shape;15780;p29"/>
            <p:cNvSpPr/>
            <p:nvPr/>
          </p:nvSpPr>
          <p:spPr>
            <a:xfrm>
              <a:off x="844028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1" name="Google Shape;15781;p29"/>
            <p:cNvSpPr/>
            <p:nvPr/>
          </p:nvSpPr>
          <p:spPr>
            <a:xfrm>
              <a:off x="8559794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2" name="Google Shape;15782;p29"/>
            <p:cNvSpPr/>
            <p:nvPr/>
          </p:nvSpPr>
          <p:spPr>
            <a:xfrm>
              <a:off x="8679308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3" name="Google Shape;15783;p29"/>
            <p:cNvSpPr/>
            <p:nvPr/>
          </p:nvSpPr>
          <p:spPr>
            <a:xfrm>
              <a:off x="879882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4" name="Google Shape;15784;p29"/>
            <p:cNvSpPr/>
            <p:nvPr/>
          </p:nvSpPr>
          <p:spPr>
            <a:xfrm>
              <a:off x="313503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5" name="Google Shape;15785;p29"/>
            <p:cNvSpPr/>
            <p:nvPr/>
          </p:nvSpPr>
          <p:spPr>
            <a:xfrm>
              <a:off x="43301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6" name="Google Shape;15786;p29"/>
            <p:cNvSpPr/>
            <p:nvPr/>
          </p:nvSpPr>
          <p:spPr>
            <a:xfrm>
              <a:off x="552519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7" name="Google Shape;15787;p29"/>
            <p:cNvSpPr/>
            <p:nvPr/>
          </p:nvSpPr>
          <p:spPr>
            <a:xfrm>
              <a:off x="672027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8" name="Google Shape;15788;p29"/>
            <p:cNvSpPr/>
            <p:nvPr/>
          </p:nvSpPr>
          <p:spPr>
            <a:xfrm>
              <a:off x="844028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9" name="Google Shape;15789;p29"/>
            <p:cNvSpPr/>
            <p:nvPr/>
          </p:nvSpPr>
          <p:spPr>
            <a:xfrm>
              <a:off x="8559794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0" name="Google Shape;15790;p29"/>
            <p:cNvSpPr/>
            <p:nvPr/>
          </p:nvSpPr>
          <p:spPr>
            <a:xfrm>
              <a:off x="8679308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1" name="Google Shape;15791;p29"/>
            <p:cNvSpPr/>
            <p:nvPr/>
          </p:nvSpPr>
          <p:spPr>
            <a:xfrm>
              <a:off x="879882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2" name="Google Shape;15792;p29"/>
            <p:cNvSpPr/>
            <p:nvPr/>
          </p:nvSpPr>
          <p:spPr>
            <a:xfrm>
              <a:off x="313503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3" name="Google Shape;15793;p29"/>
            <p:cNvSpPr/>
            <p:nvPr/>
          </p:nvSpPr>
          <p:spPr>
            <a:xfrm>
              <a:off x="43301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4" name="Google Shape;15794;p29"/>
            <p:cNvSpPr/>
            <p:nvPr/>
          </p:nvSpPr>
          <p:spPr>
            <a:xfrm>
              <a:off x="552519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5" name="Google Shape;15795;p29"/>
            <p:cNvSpPr/>
            <p:nvPr/>
          </p:nvSpPr>
          <p:spPr>
            <a:xfrm>
              <a:off x="672027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6" name="Google Shape;15796;p29"/>
            <p:cNvSpPr/>
            <p:nvPr/>
          </p:nvSpPr>
          <p:spPr>
            <a:xfrm>
              <a:off x="844028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7" name="Google Shape;15797;p29"/>
            <p:cNvSpPr/>
            <p:nvPr/>
          </p:nvSpPr>
          <p:spPr>
            <a:xfrm>
              <a:off x="8559794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8" name="Google Shape;15798;p29"/>
            <p:cNvSpPr/>
            <p:nvPr/>
          </p:nvSpPr>
          <p:spPr>
            <a:xfrm>
              <a:off x="8679308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9" name="Google Shape;15799;p29"/>
            <p:cNvSpPr/>
            <p:nvPr/>
          </p:nvSpPr>
          <p:spPr>
            <a:xfrm>
              <a:off x="879882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0" name="Google Shape;15800;p29"/>
            <p:cNvSpPr/>
            <p:nvPr/>
          </p:nvSpPr>
          <p:spPr>
            <a:xfrm>
              <a:off x="313503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1" name="Google Shape;15801;p29"/>
            <p:cNvSpPr/>
            <p:nvPr/>
          </p:nvSpPr>
          <p:spPr>
            <a:xfrm>
              <a:off x="43301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2" name="Google Shape;15802;p29"/>
            <p:cNvSpPr/>
            <p:nvPr/>
          </p:nvSpPr>
          <p:spPr>
            <a:xfrm>
              <a:off x="552519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3" name="Google Shape;15803;p29"/>
            <p:cNvSpPr/>
            <p:nvPr/>
          </p:nvSpPr>
          <p:spPr>
            <a:xfrm>
              <a:off x="672027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4" name="Google Shape;15804;p29"/>
            <p:cNvSpPr/>
            <p:nvPr/>
          </p:nvSpPr>
          <p:spPr>
            <a:xfrm>
              <a:off x="844028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5" name="Google Shape;15805;p29"/>
            <p:cNvSpPr/>
            <p:nvPr/>
          </p:nvSpPr>
          <p:spPr>
            <a:xfrm>
              <a:off x="8559794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6" name="Google Shape;15806;p29"/>
            <p:cNvSpPr/>
            <p:nvPr/>
          </p:nvSpPr>
          <p:spPr>
            <a:xfrm>
              <a:off x="8679308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7" name="Google Shape;15807;p29"/>
            <p:cNvSpPr/>
            <p:nvPr/>
          </p:nvSpPr>
          <p:spPr>
            <a:xfrm>
              <a:off x="879882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8" name="Google Shape;15808;p29"/>
            <p:cNvSpPr/>
            <p:nvPr/>
          </p:nvSpPr>
          <p:spPr>
            <a:xfrm>
              <a:off x="313503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9" name="Google Shape;15809;p29"/>
            <p:cNvSpPr/>
            <p:nvPr/>
          </p:nvSpPr>
          <p:spPr>
            <a:xfrm>
              <a:off x="43301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0" name="Google Shape;15810;p29"/>
            <p:cNvSpPr/>
            <p:nvPr/>
          </p:nvSpPr>
          <p:spPr>
            <a:xfrm>
              <a:off x="552519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1" name="Google Shape;15811;p29"/>
            <p:cNvSpPr/>
            <p:nvPr/>
          </p:nvSpPr>
          <p:spPr>
            <a:xfrm>
              <a:off x="672027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2" name="Google Shape;15812;p29"/>
            <p:cNvSpPr/>
            <p:nvPr/>
          </p:nvSpPr>
          <p:spPr>
            <a:xfrm>
              <a:off x="844028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3" name="Google Shape;15813;p29"/>
            <p:cNvSpPr/>
            <p:nvPr/>
          </p:nvSpPr>
          <p:spPr>
            <a:xfrm>
              <a:off x="8559794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4" name="Google Shape;15814;p29"/>
            <p:cNvSpPr/>
            <p:nvPr/>
          </p:nvSpPr>
          <p:spPr>
            <a:xfrm>
              <a:off x="8679308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5" name="Google Shape;15815;p29"/>
            <p:cNvSpPr/>
            <p:nvPr/>
          </p:nvSpPr>
          <p:spPr>
            <a:xfrm>
              <a:off x="879882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6" name="Google Shape;15816;p29"/>
            <p:cNvSpPr/>
            <p:nvPr/>
          </p:nvSpPr>
          <p:spPr>
            <a:xfrm>
              <a:off x="313503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7" name="Google Shape;15817;p29"/>
            <p:cNvSpPr/>
            <p:nvPr/>
          </p:nvSpPr>
          <p:spPr>
            <a:xfrm>
              <a:off x="43301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8" name="Google Shape;15818;p29"/>
            <p:cNvSpPr/>
            <p:nvPr/>
          </p:nvSpPr>
          <p:spPr>
            <a:xfrm>
              <a:off x="552519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9" name="Google Shape;15819;p29"/>
            <p:cNvSpPr/>
            <p:nvPr/>
          </p:nvSpPr>
          <p:spPr>
            <a:xfrm>
              <a:off x="672027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0" name="Google Shape;15820;p29"/>
            <p:cNvSpPr/>
            <p:nvPr/>
          </p:nvSpPr>
          <p:spPr>
            <a:xfrm>
              <a:off x="844028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1" name="Google Shape;15821;p29"/>
            <p:cNvSpPr/>
            <p:nvPr/>
          </p:nvSpPr>
          <p:spPr>
            <a:xfrm>
              <a:off x="8559794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2" name="Google Shape;15822;p29"/>
            <p:cNvSpPr/>
            <p:nvPr/>
          </p:nvSpPr>
          <p:spPr>
            <a:xfrm>
              <a:off x="8679308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3" name="Google Shape;15823;p29"/>
            <p:cNvSpPr/>
            <p:nvPr/>
          </p:nvSpPr>
          <p:spPr>
            <a:xfrm>
              <a:off x="879882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24" name="Google Shape;15824;p29"/>
          <p:cNvSpPr txBox="1">
            <a:spLocks noGrp="1"/>
          </p:cNvSpPr>
          <p:nvPr>
            <p:ph type="title" idx="7" hasCustomPrompt="1"/>
          </p:nvPr>
        </p:nvSpPr>
        <p:spPr>
          <a:xfrm>
            <a:off x="3984900" y="1511875"/>
            <a:ext cx="9420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825" name="Google Shape;15825;p29"/>
          <p:cNvSpPr txBox="1">
            <a:spLocks noGrp="1"/>
          </p:cNvSpPr>
          <p:nvPr>
            <p:ph type="title" idx="8" hasCustomPrompt="1"/>
          </p:nvPr>
        </p:nvSpPr>
        <p:spPr>
          <a:xfrm>
            <a:off x="3984900" y="2611425"/>
            <a:ext cx="9420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826" name="Google Shape;15826;p29"/>
          <p:cNvSpPr txBox="1">
            <a:spLocks noGrp="1"/>
          </p:cNvSpPr>
          <p:nvPr>
            <p:ph type="title" idx="9" hasCustomPrompt="1"/>
          </p:nvPr>
        </p:nvSpPr>
        <p:spPr>
          <a:xfrm>
            <a:off x="3984900" y="3710975"/>
            <a:ext cx="9420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5827" name="Google Shape;15827;p29"/>
          <p:cNvSpPr>
            <a:spLocks noGrp="1"/>
          </p:cNvSpPr>
          <p:nvPr>
            <p:ph type="pic" idx="13"/>
          </p:nvPr>
        </p:nvSpPr>
        <p:spPr>
          <a:xfrm>
            <a:off x="1147825" y="1372325"/>
            <a:ext cx="2417400" cy="312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2">
    <p:spTree>
      <p:nvGrpSpPr>
        <p:cNvPr id="1" name="Shape 2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72" name="Google Shape;21972;p43"/>
          <p:cNvGrpSpPr/>
          <p:nvPr/>
        </p:nvGrpSpPr>
        <p:grpSpPr>
          <a:xfrm>
            <a:off x="313503" y="540001"/>
            <a:ext cx="8516808" cy="4063556"/>
            <a:chOff x="109200" y="76206"/>
            <a:chExt cx="8925600" cy="4258600"/>
          </a:xfrm>
        </p:grpSpPr>
        <p:grpSp>
          <p:nvGrpSpPr>
            <p:cNvPr id="21973" name="Google Shape;21973;p43"/>
            <p:cNvGrpSpPr/>
            <p:nvPr/>
          </p:nvGrpSpPr>
          <p:grpSpPr>
            <a:xfrm>
              <a:off x="109200" y="76206"/>
              <a:ext cx="8925600" cy="33000"/>
              <a:chOff x="76200" y="76206"/>
              <a:chExt cx="8925600" cy="33000"/>
            </a:xfrm>
          </p:grpSpPr>
          <p:sp>
            <p:nvSpPr>
              <p:cNvPr id="21974" name="Google Shape;21974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5" name="Google Shape;21975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6" name="Google Shape;21976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7" name="Google Shape;21977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8" name="Google Shape;21978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9" name="Google Shape;21979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0" name="Google Shape;21980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1" name="Google Shape;21981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2" name="Google Shape;21982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3" name="Google Shape;21983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4" name="Google Shape;21984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5" name="Google Shape;21985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6" name="Google Shape;21986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7" name="Google Shape;21987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8" name="Google Shape;21988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9" name="Google Shape;21989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0" name="Google Shape;21990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1" name="Google Shape;21991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2" name="Google Shape;21992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3" name="Google Shape;21993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4" name="Google Shape;21994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5" name="Google Shape;21995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6" name="Google Shape;21996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7" name="Google Shape;21997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8" name="Google Shape;21998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9" name="Google Shape;21999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0" name="Google Shape;22000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1" name="Google Shape;22001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2" name="Google Shape;22002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3" name="Google Shape;22003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4" name="Google Shape;22004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5" name="Google Shape;22005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6" name="Google Shape;22006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7" name="Google Shape;22007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8" name="Google Shape;22008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9" name="Google Shape;22009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0" name="Google Shape;22010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1" name="Google Shape;22011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2" name="Google Shape;22012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3" name="Google Shape;22013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4" name="Google Shape;22014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5" name="Google Shape;22015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6" name="Google Shape;22016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7" name="Google Shape;22017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8" name="Google Shape;22018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9" name="Google Shape;22019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0" name="Google Shape;22020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1" name="Google Shape;22021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2" name="Google Shape;22022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3" name="Google Shape;22023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4" name="Google Shape;22024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5" name="Google Shape;22025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6" name="Google Shape;22026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7" name="Google Shape;22027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8" name="Google Shape;22028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9" name="Google Shape;22029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0" name="Google Shape;22030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1" name="Google Shape;22031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2" name="Google Shape;22032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3" name="Google Shape;22033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4" name="Google Shape;22034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5" name="Google Shape;22035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6" name="Google Shape;22036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7" name="Google Shape;22037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8" name="Google Shape;22038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9" name="Google Shape;22039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0" name="Google Shape;22040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1" name="Google Shape;22041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2" name="Google Shape;22042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3" name="Google Shape;22043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4" name="Google Shape;22044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5" name="Google Shape;22045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46" name="Google Shape;22046;p43"/>
            <p:cNvGrpSpPr/>
            <p:nvPr/>
          </p:nvGrpSpPr>
          <p:grpSpPr>
            <a:xfrm>
              <a:off x="109200" y="187406"/>
              <a:ext cx="8925600" cy="33000"/>
              <a:chOff x="76200" y="76206"/>
              <a:chExt cx="8925600" cy="33000"/>
            </a:xfrm>
          </p:grpSpPr>
          <p:sp>
            <p:nvSpPr>
              <p:cNvPr id="22047" name="Google Shape;22047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8" name="Google Shape;22048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9" name="Google Shape;22049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0" name="Google Shape;22050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1" name="Google Shape;22051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2" name="Google Shape;22052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3" name="Google Shape;22053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4" name="Google Shape;22054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5" name="Google Shape;22055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6" name="Google Shape;22056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7" name="Google Shape;22057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8" name="Google Shape;22058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9" name="Google Shape;22059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0" name="Google Shape;22060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1" name="Google Shape;22061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2" name="Google Shape;22062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3" name="Google Shape;22063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4" name="Google Shape;22064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5" name="Google Shape;22065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6" name="Google Shape;22066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7" name="Google Shape;22067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8" name="Google Shape;22068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9" name="Google Shape;22069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0" name="Google Shape;22070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1" name="Google Shape;22071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2" name="Google Shape;22072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3" name="Google Shape;22073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4" name="Google Shape;22074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5" name="Google Shape;22075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6" name="Google Shape;22076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7" name="Google Shape;22077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8" name="Google Shape;22078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9" name="Google Shape;22079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0" name="Google Shape;22080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1" name="Google Shape;22081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2" name="Google Shape;22082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3" name="Google Shape;22083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4" name="Google Shape;22084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5" name="Google Shape;22085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6" name="Google Shape;22086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7" name="Google Shape;22087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8" name="Google Shape;22088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9" name="Google Shape;22089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0" name="Google Shape;22090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1" name="Google Shape;22091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2" name="Google Shape;22092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3" name="Google Shape;22093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4" name="Google Shape;22094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5" name="Google Shape;22095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6" name="Google Shape;22096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7" name="Google Shape;22097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8" name="Google Shape;22098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9" name="Google Shape;22099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0" name="Google Shape;22100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1" name="Google Shape;22101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2" name="Google Shape;22102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3" name="Google Shape;22103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4" name="Google Shape;22104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5" name="Google Shape;22105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6" name="Google Shape;22106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7" name="Google Shape;22107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8" name="Google Shape;22108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9" name="Google Shape;22109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0" name="Google Shape;22110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1" name="Google Shape;22111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2" name="Google Shape;22112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3" name="Google Shape;22113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4" name="Google Shape;22114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5" name="Google Shape;22115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6" name="Google Shape;22116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7" name="Google Shape;22117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8" name="Google Shape;22118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19" name="Google Shape;22119;p43"/>
            <p:cNvGrpSpPr/>
            <p:nvPr/>
          </p:nvGrpSpPr>
          <p:grpSpPr>
            <a:xfrm>
              <a:off x="109200" y="298606"/>
              <a:ext cx="8925600" cy="33000"/>
              <a:chOff x="76200" y="76206"/>
              <a:chExt cx="8925600" cy="33000"/>
            </a:xfrm>
          </p:grpSpPr>
          <p:sp>
            <p:nvSpPr>
              <p:cNvPr id="22120" name="Google Shape;22120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1" name="Google Shape;22121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2" name="Google Shape;22122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3" name="Google Shape;22123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4" name="Google Shape;22124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5" name="Google Shape;22125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6" name="Google Shape;22126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7" name="Google Shape;22127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8" name="Google Shape;22128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9" name="Google Shape;22129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0" name="Google Shape;22130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1" name="Google Shape;22131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2" name="Google Shape;22132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3" name="Google Shape;22133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4" name="Google Shape;22134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5" name="Google Shape;22135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6" name="Google Shape;22136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7" name="Google Shape;22137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8" name="Google Shape;22138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9" name="Google Shape;22139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0" name="Google Shape;22140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1" name="Google Shape;22141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2" name="Google Shape;22142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3" name="Google Shape;22143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4" name="Google Shape;22144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5" name="Google Shape;22145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6" name="Google Shape;22146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7" name="Google Shape;22147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8" name="Google Shape;22148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9" name="Google Shape;22149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0" name="Google Shape;22150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1" name="Google Shape;22151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2" name="Google Shape;22152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3" name="Google Shape;22153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4" name="Google Shape;22154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5" name="Google Shape;22155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6" name="Google Shape;22156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7" name="Google Shape;22157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8" name="Google Shape;22158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9" name="Google Shape;22159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0" name="Google Shape;22160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1" name="Google Shape;22161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2" name="Google Shape;22162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3" name="Google Shape;22163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4" name="Google Shape;22164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5" name="Google Shape;22165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6" name="Google Shape;22166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7" name="Google Shape;22167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8" name="Google Shape;22168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9" name="Google Shape;22169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0" name="Google Shape;22170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1" name="Google Shape;22171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2" name="Google Shape;22172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3" name="Google Shape;22173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4" name="Google Shape;22174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5" name="Google Shape;22175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6" name="Google Shape;22176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7" name="Google Shape;22177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8" name="Google Shape;22178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9" name="Google Shape;22179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0" name="Google Shape;22180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1" name="Google Shape;22181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2" name="Google Shape;22182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3" name="Google Shape;22183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4" name="Google Shape;22184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5" name="Google Shape;22185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6" name="Google Shape;22186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7" name="Google Shape;22187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8" name="Google Shape;22188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9" name="Google Shape;22189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0" name="Google Shape;22190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1" name="Google Shape;22191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92" name="Google Shape;22192;p43"/>
            <p:cNvGrpSpPr/>
            <p:nvPr/>
          </p:nvGrpSpPr>
          <p:grpSpPr>
            <a:xfrm>
              <a:off x="109200" y="409806"/>
              <a:ext cx="8925600" cy="33000"/>
              <a:chOff x="76200" y="76206"/>
              <a:chExt cx="8925600" cy="33000"/>
            </a:xfrm>
          </p:grpSpPr>
          <p:sp>
            <p:nvSpPr>
              <p:cNvPr id="22193" name="Google Shape;22193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4" name="Google Shape;22194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5" name="Google Shape;22195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6" name="Google Shape;22196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7" name="Google Shape;22197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8" name="Google Shape;22198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9" name="Google Shape;22199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0" name="Google Shape;22200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1" name="Google Shape;22201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2" name="Google Shape;22202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3" name="Google Shape;22203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4" name="Google Shape;22204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5" name="Google Shape;22205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6" name="Google Shape;22206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7" name="Google Shape;22207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8" name="Google Shape;22208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9" name="Google Shape;22209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0" name="Google Shape;22210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1" name="Google Shape;22211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2" name="Google Shape;22212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3" name="Google Shape;22213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4" name="Google Shape;22214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5" name="Google Shape;22215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6" name="Google Shape;22216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7" name="Google Shape;22217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8" name="Google Shape;22218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9" name="Google Shape;22219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0" name="Google Shape;22220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1" name="Google Shape;22221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2" name="Google Shape;22222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3" name="Google Shape;22223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4" name="Google Shape;22224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5" name="Google Shape;22225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6" name="Google Shape;22226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7" name="Google Shape;22227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8" name="Google Shape;22228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9" name="Google Shape;22229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0" name="Google Shape;22230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1" name="Google Shape;22231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2" name="Google Shape;22232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3" name="Google Shape;22233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4" name="Google Shape;22234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5" name="Google Shape;22235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6" name="Google Shape;22236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7" name="Google Shape;22237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8" name="Google Shape;22238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9" name="Google Shape;22239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0" name="Google Shape;22240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1" name="Google Shape;22241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2" name="Google Shape;22242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3" name="Google Shape;22243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4" name="Google Shape;22244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5" name="Google Shape;22245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6" name="Google Shape;22246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7" name="Google Shape;22247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8" name="Google Shape;22248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9" name="Google Shape;22249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0" name="Google Shape;22250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1" name="Google Shape;22251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2" name="Google Shape;22252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3" name="Google Shape;22253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4" name="Google Shape;22254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5" name="Google Shape;22255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6" name="Google Shape;22256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7" name="Google Shape;22257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8" name="Google Shape;22258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9" name="Google Shape;22259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0" name="Google Shape;22260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1" name="Google Shape;22261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2" name="Google Shape;22262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3" name="Google Shape;22263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4" name="Google Shape;22264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65" name="Google Shape;22265;p43"/>
            <p:cNvGrpSpPr/>
            <p:nvPr/>
          </p:nvGrpSpPr>
          <p:grpSpPr>
            <a:xfrm>
              <a:off x="109200" y="521006"/>
              <a:ext cx="8925600" cy="33000"/>
              <a:chOff x="76200" y="76206"/>
              <a:chExt cx="8925600" cy="33000"/>
            </a:xfrm>
          </p:grpSpPr>
          <p:sp>
            <p:nvSpPr>
              <p:cNvPr id="22266" name="Google Shape;22266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7" name="Google Shape;22267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8" name="Google Shape;22268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9" name="Google Shape;22269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0" name="Google Shape;22270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1" name="Google Shape;22271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2" name="Google Shape;22272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3" name="Google Shape;22273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4" name="Google Shape;22274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5" name="Google Shape;22275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6" name="Google Shape;22276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7" name="Google Shape;22277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8" name="Google Shape;22278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9" name="Google Shape;22279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0" name="Google Shape;22280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1" name="Google Shape;22281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2" name="Google Shape;22282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3" name="Google Shape;22283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4" name="Google Shape;22284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5" name="Google Shape;22285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6" name="Google Shape;22286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7" name="Google Shape;22287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8" name="Google Shape;22288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9" name="Google Shape;22289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0" name="Google Shape;22290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1" name="Google Shape;22291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2" name="Google Shape;22292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3" name="Google Shape;22293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4" name="Google Shape;22294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5" name="Google Shape;22295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6" name="Google Shape;22296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7" name="Google Shape;22297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8" name="Google Shape;22298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9" name="Google Shape;22299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0" name="Google Shape;22300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1" name="Google Shape;22301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2" name="Google Shape;22302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3" name="Google Shape;22303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4" name="Google Shape;22304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5" name="Google Shape;22305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6" name="Google Shape;22306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7" name="Google Shape;22307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8" name="Google Shape;22308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9" name="Google Shape;22309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0" name="Google Shape;22310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1" name="Google Shape;22311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2" name="Google Shape;22312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3" name="Google Shape;22313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4" name="Google Shape;22314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5" name="Google Shape;22315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6" name="Google Shape;22316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7" name="Google Shape;22317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8" name="Google Shape;22318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9" name="Google Shape;22319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0" name="Google Shape;22320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1" name="Google Shape;22321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2" name="Google Shape;22322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3" name="Google Shape;22323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4" name="Google Shape;22324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5" name="Google Shape;22325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6" name="Google Shape;22326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7" name="Google Shape;22327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8" name="Google Shape;22328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9" name="Google Shape;22329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0" name="Google Shape;22330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1" name="Google Shape;22331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2" name="Google Shape;22332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3" name="Google Shape;22333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4" name="Google Shape;22334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5" name="Google Shape;22335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6" name="Google Shape;22336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7" name="Google Shape;22337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38" name="Google Shape;22338;p43"/>
            <p:cNvGrpSpPr/>
            <p:nvPr/>
          </p:nvGrpSpPr>
          <p:grpSpPr>
            <a:xfrm>
              <a:off x="109200" y="632206"/>
              <a:ext cx="8925600" cy="33000"/>
              <a:chOff x="76200" y="76206"/>
              <a:chExt cx="8925600" cy="33000"/>
            </a:xfrm>
          </p:grpSpPr>
          <p:sp>
            <p:nvSpPr>
              <p:cNvPr id="22339" name="Google Shape;22339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0" name="Google Shape;22340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1" name="Google Shape;22341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2" name="Google Shape;22342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3" name="Google Shape;22343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4" name="Google Shape;22344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5" name="Google Shape;22345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6" name="Google Shape;22346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7" name="Google Shape;22347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8" name="Google Shape;22348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9" name="Google Shape;22349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0" name="Google Shape;22350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1" name="Google Shape;22351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2" name="Google Shape;22352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3" name="Google Shape;22353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4" name="Google Shape;22354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5" name="Google Shape;22355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6" name="Google Shape;22356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7" name="Google Shape;22357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8" name="Google Shape;22358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9" name="Google Shape;22359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0" name="Google Shape;22360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1" name="Google Shape;22361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2" name="Google Shape;22362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3" name="Google Shape;22363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4" name="Google Shape;22364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5" name="Google Shape;22365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6" name="Google Shape;22366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7" name="Google Shape;22367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8" name="Google Shape;22368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9" name="Google Shape;22369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0" name="Google Shape;22370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1" name="Google Shape;22371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2" name="Google Shape;22372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3" name="Google Shape;22373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4" name="Google Shape;22374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5" name="Google Shape;22375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6" name="Google Shape;22376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7" name="Google Shape;22377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8" name="Google Shape;22378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9" name="Google Shape;22379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0" name="Google Shape;22380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1" name="Google Shape;22381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2" name="Google Shape;22382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3" name="Google Shape;22383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4" name="Google Shape;22384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5" name="Google Shape;22385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6" name="Google Shape;22386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7" name="Google Shape;22387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8" name="Google Shape;22388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9" name="Google Shape;22389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0" name="Google Shape;22390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1" name="Google Shape;22391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2" name="Google Shape;22392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3" name="Google Shape;22393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4" name="Google Shape;22394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5" name="Google Shape;22395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6" name="Google Shape;22396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7" name="Google Shape;22397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8" name="Google Shape;22398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9" name="Google Shape;22399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0" name="Google Shape;22400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1" name="Google Shape;22401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2" name="Google Shape;22402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3" name="Google Shape;22403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4" name="Google Shape;22404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5" name="Google Shape;22405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6" name="Google Shape;22406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7" name="Google Shape;22407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8" name="Google Shape;22408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9" name="Google Shape;22409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0" name="Google Shape;22410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11" name="Google Shape;22411;p43"/>
            <p:cNvGrpSpPr/>
            <p:nvPr/>
          </p:nvGrpSpPr>
          <p:grpSpPr>
            <a:xfrm>
              <a:off x="109200" y="743406"/>
              <a:ext cx="8925600" cy="33000"/>
              <a:chOff x="76200" y="76206"/>
              <a:chExt cx="8925600" cy="33000"/>
            </a:xfrm>
          </p:grpSpPr>
          <p:sp>
            <p:nvSpPr>
              <p:cNvPr id="22412" name="Google Shape;22412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3" name="Google Shape;22413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4" name="Google Shape;22414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5" name="Google Shape;22415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6" name="Google Shape;22416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7" name="Google Shape;22417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8" name="Google Shape;22418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9" name="Google Shape;22419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0" name="Google Shape;22420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1" name="Google Shape;22421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2" name="Google Shape;22422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3" name="Google Shape;22423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4" name="Google Shape;22424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5" name="Google Shape;22425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6" name="Google Shape;22426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7" name="Google Shape;22427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8" name="Google Shape;22428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9" name="Google Shape;22429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0" name="Google Shape;22430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1" name="Google Shape;22431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2" name="Google Shape;22432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3" name="Google Shape;22433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4" name="Google Shape;22434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5" name="Google Shape;22435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6" name="Google Shape;22436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7" name="Google Shape;22437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8" name="Google Shape;22438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9" name="Google Shape;22439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0" name="Google Shape;22440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1" name="Google Shape;22441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2" name="Google Shape;22442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3" name="Google Shape;22443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4" name="Google Shape;22444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5" name="Google Shape;22445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6" name="Google Shape;22446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7" name="Google Shape;22447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8" name="Google Shape;22448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9" name="Google Shape;22449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0" name="Google Shape;22450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1" name="Google Shape;22451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2" name="Google Shape;22452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3" name="Google Shape;22453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4" name="Google Shape;22454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5" name="Google Shape;22455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6" name="Google Shape;22456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7" name="Google Shape;22457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8" name="Google Shape;22458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9" name="Google Shape;22459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0" name="Google Shape;22460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1" name="Google Shape;22461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2" name="Google Shape;22462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3" name="Google Shape;22463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4" name="Google Shape;22464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5" name="Google Shape;22465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6" name="Google Shape;22466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7" name="Google Shape;22467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8" name="Google Shape;22468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9" name="Google Shape;22469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0" name="Google Shape;22470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1" name="Google Shape;22471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2" name="Google Shape;22472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3" name="Google Shape;22473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4" name="Google Shape;22474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5" name="Google Shape;22475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6" name="Google Shape;22476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7" name="Google Shape;22477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8" name="Google Shape;22478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9" name="Google Shape;22479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0" name="Google Shape;22480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1" name="Google Shape;22481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2" name="Google Shape;22482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3" name="Google Shape;22483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84" name="Google Shape;22484;p43"/>
            <p:cNvGrpSpPr/>
            <p:nvPr/>
          </p:nvGrpSpPr>
          <p:grpSpPr>
            <a:xfrm>
              <a:off x="109200" y="854606"/>
              <a:ext cx="8925600" cy="33000"/>
              <a:chOff x="76200" y="76206"/>
              <a:chExt cx="8925600" cy="33000"/>
            </a:xfrm>
          </p:grpSpPr>
          <p:sp>
            <p:nvSpPr>
              <p:cNvPr id="22485" name="Google Shape;22485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6" name="Google Shape;22486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7" name="Google Shape;22487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8" name="Google Shape;22488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9" name="Google Shape;22489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0" name="Google Shape;22490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1" name="Google Shape;22491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2" name="Google Shape;22492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3" name="Google Shape;22493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4" name="Google Shape;22494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5" name="Google Shape;22495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6" name="Google Shape;22496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7" name="Google Shape;22497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8" name="Google Shape;22498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9" name="Google Shape;22499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0" name="Google Shape;22500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1" name="Google Shape;22501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2" name="Google Shape;22502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3" name="Google Shape;22503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4" name="Google Shape;22504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5" name="Google Shape;22505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6" name="Google Shape;22506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7" name="Google Shape;22507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8" name="Google Shape;22508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9" name="Google Shape;22509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0" name="Google Shape;22510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1" name="Google Shape;22511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2" name="Google Shape;22512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3" name="Google Shape;22513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4" name="Google Shape;22514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5" name="Google Shape;22515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6" name="Google Shape;22516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7" name="Google Shape;22517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8" name="Google Shape;22518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9" name="Google Shape;22519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0" name="Google Shape;22520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1" name="Google Shape;22521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2" name="Google Shape;22522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3" name="Google Shape;22523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4" name="Google Shape;22524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5" name="Google Shape;22525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6" name="Google Shape;22526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7" name="Google Shape;22527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8" name="Google Shape;22528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9" name="Google Shape;22529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0" name="Google Shape;22530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1" name="Google Shape;22531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2" name="Google Shape;22532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3" name="Google Shape;22533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4" name="Google Shape;22534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5" name="Google Shape;22535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6" name="Google Shape;22536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7" name="Google Shape;22537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8" name="Google Shape;22538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9" name="Google Shape;22539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0" name="Google Shape;22540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1" name="Google Shape;22541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2" name="Google Shape;22542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3" name="Google Shape;22543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4" name="Google Shape;22544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5" name="Google Shape;22545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6" name="Google Shape;22546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7" name="Google Shape;22547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8" name="Google Shape;22548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9" name="Google Shape;22549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0" name="Google Shape;22550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1" name="Google Shape;22551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2" name="Google Shape;22552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3" name="Google Shape;22553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4" name="Google Shape;22554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5" name="Google Shape;22555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6" name="Google Shape;22556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57" name="Google Shape;22557;p43"/>
            <p:cNvGrpSpPr/>
            <p:nvPr/>
          </p:nvGrpSpPr>
          <p:grpSpPr>
            <a:xfrm>
              <a:off x="109200" y="965806"/>
              <a:ext cx="8925600" cy="33000"/>
              <a:chOff x="76200" y="76206"/>
              <a:chExt cx="8925600" cy="33000"/>
            </a:xfrm>
          </p:grpSpPr>
          <p:sp>
            <p:nvSpPr>
              <p:cNvPr id="22558" name="Google Shape;22558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9" name="Google Shape;22559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0" name="Google Shape;22560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1" name="Google Shape;22561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2" name="Google Shape;22562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3" name="Google Shape;22563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4" name="Google Shape;22564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5" name="Google Shape;22565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6" name="Google Shape;22566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7" name="Google Shape;22567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8" name="Google Shape;22568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9" name="Google Shape;22569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0" name="Google Shape;22570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1" name="Google Shape;22571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2" name="Google Shape;22572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3" name="Google Shape;22573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4" name="Google Shape;22574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5" name="Google Shape;22575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6" name="Google Shape;22576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7" name="Google Shape;22577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8" name="Google Shape;22578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9" name="Google Shape;22579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0" name="Google Shape;22580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1" name="Google Shape;22581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2" name="Google Shape;22582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3" name="Google Shape;22583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4" name="Google Shape;22584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5" name="Google Shape;22585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6" name="Google Shape;22586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7" name="Google Shape;22587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8" name="Google Shape;22588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9" name="Google Shape;22589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0" name="Google Shape;22590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1" name="Google Shape;22591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2" name="Google Shape;22592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3" name="Google Shape;22593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4" name="Google Shape;22594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5" name="Google Shape;22595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6" name="Google Shape;22596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7" name="Google Shape;22597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8" name="Google Shape;22598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9" name="Google Shape;22599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0" name="Google Shape;22600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1" name="Google Shape;22601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2" name="Google Shape;22602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3" name="Google Shape;22603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4" name="Google Shape;22604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5" name="Google Shape;22605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6" name="Google Shape;22606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7" name="Google Shape;22607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8" name="Google Shape;22608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9" name="Google Shape;22609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0" name="Google Shape;22610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1" name="Google Shape;22611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2" name="Google Shape;22612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3" name="Google Shape;22613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4" name="Google Shape;22614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5" name="Google Shape;22615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6" name="Google Shape;22616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7" name="Google Shape;22617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8" name="Google Shape;22618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9" name="Google Shape;22619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0" name="Google Shape;22620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1" name="Google Shape;22621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2" name="Google Shape;22622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3" name="Google Shape;22623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4" name="Google Shape;22624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5" name="Google Shape;22625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6" name="Google Shape;22626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7" name="Google Shape;22627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8" name="Google Shape;22628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9" name="Google Shape;22629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30" name="Google Shape;22630;p43"/>
            <p:cNvGrpSpPr/>
            <p:nvPr/>
          </p:nvGrpSpPr>
          <p:grpSpPr>
            <a:xfrm>
              <a:off x="109200" y="1077006"/>
              <a:ext cx="8925600" cy="33000"/>
              <a:chOff x="76200" y="76206"/>
              <a:chExt cx="8925600" cy="33000"/>
            </a:xfrm>
          </p:grpSpPr>
          <p:sp>
            <p:nvSpPr>
              <p:cNvPr id="22631" name="Google Shape;22631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2" name="Google Shape;22632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3" name="Google Shape;22633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4" name="Google Shape;22634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5" name="Google Shape;22635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6" name="Google Shape;22636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7" name="Google Shape;22637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8" name="Google Shape;22638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9" name="Google Shape;22639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0" name="Google Shape;22640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1" name="Google Shape;22641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2" name="Google Shape;22642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3" name="Google Shape;22643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4" name="Google Shape;22644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5" name="Google Shape;22645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6" name="Google Shape;22646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7" name="Google Shape;22647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8" name="Google Shape;22648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9" name="Google Shape;22649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0" name="Google Shape;22650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1" name="Google Shape;22651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2" name="Google Shape;22652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3" name="Google Shape;22653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4" name="Google Shape;22654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5" name="Google Shape;22655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6" name="Google Shape;22656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7" name="Google Shape;22657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8" name="Google Shape;22658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9" name="Google Shape;22659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0" name="Google Shape;22660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1" name="Google Shape;22661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2" name="Google Shape;22662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3" name="Google Shape;22663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4" name="Google Shape;22664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5" name="Google Shape;22665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6" name="Google Shape;22666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7" name="Google Shape;22667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8" name="Google Shape;22668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9" name="Google Shape;22669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0" name="Google Shape;22670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1" name="Google Shape;22671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2" name="Google Shape;22672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3" name="Google Shape;22673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4" name="Google Shape;22674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5" name="Google Shape;22675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6" name="Google Shape;22676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7" name="Google Shape;22677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8" name="Google Shape;22678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9" name="Google Shape;22679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0" name="Google Shape;22680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1" name="Google Shape;22681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2" name="Google Shape;22682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3" name="Google Shape;22683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4" name="Google Shape;22684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5" name="Google Shape;22685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6" name="Google Shape;22686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7" name="Google Shape;22687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8" name="Google Shape;22688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9" name="Google Shape;22689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0" name="Google Shape;22690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1" name="Google Shape;22691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2" name="Google Shape;22692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3" name="Google Shape;22693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4" name="Google Shape;22694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5" name="Google Shape;22695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6" name="Google Shape;22696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7" name="Google Shape;22697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8" name="Google Shape;22698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9" name="Google Shape;22699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0" name="Google Shape;22700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1" name="Google Shape;22701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2" name="Google Shape;22702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03" name="Google Shape;22703;p43"/>
            <p:cNvGrpSpPr/>
            <p:nvPr/>
          </p:nvGrpSpPr>
          <p:grpSpPr>
            <a:xfrm>
              <a:off x="109200" y="1188206"/>
              <a:ext cx="8925600" cy="33000"/>
              <a:chOff x="76200" y="76206"/>
              <a:chExt cx="8925600" cy="33000"/>
            </a:xfrm>
          </p:grpSpPr>
          <p:sp>
            <p:nvSpPr>
              <p:cNvPr id="22704" name="Google Shape;22704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5" name="Google Shape;22705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6" name="Google Shape;22706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7" name="Google Shape;22707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8" name="Google Shape;22708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9" name="Google Shape;22709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0" name="Google Shape;22710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1" name="Google Shape;22711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2" name="Google Shape;22712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3" name="Google Shape;22713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4" name="Google Shape;22714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5" name="Google Shape;22715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6" name="Google Shape;22716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7" name="Google Shape;22717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8" name="Google Shape;22718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9" name="Google Shape;22719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0" name="Google Shape;22720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1" name="Google Shape;22721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2" name="Google Shape;22722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3" name="Google Shape;22723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4" name="Google Shape;22724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5" name="Google Shape;22725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6" name="Google Shape;22726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7" name="Google Shape;22727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8" name="Google Shape;22728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9" name="Google Shape;22729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0" name="Google Shape;22730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1" name="Google Shape;22731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2" name="Google Shape;22732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3" name="Google Shape;22733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4" name="Google Shape;22734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5" name="Google Shape;22735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6" name="Google Shape;22736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7" name="Google Shape;22737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8" name="Google Shape;22738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9" name="Google Shape;22739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0" name="Google Shape;22740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1" name="Google Shape;22741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2" name="Google Shape;22742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3" name="Google Shape;22743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4" name="Google Shape;22744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5" name="Google Shape;22745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6" name="Google Shape;22746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7" name="Google Shape;22747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8" name="Google Shape;22748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9" name="Google Shape;22749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0" name="Google Shape;22750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1" name="Google Shape;22751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2" name="Google Shape;22752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3" name="Google Shape;22753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4" name="Google Shape;22754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5" name="Google Shape;22755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6" name="Google Shape;22756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7" name="Google Shape;22757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8" name="Google Shape;22758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9" name="Google Shape;22759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0" name="Google Shape;22760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1" name="Google Shape;22761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2" name="Google Shape;22762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3" name="Google Shape;22763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4" name="Google Shape;22764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5" name="Google Shape;22765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6" name="Google Shape;22766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7" name="Google Shape;22767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8" name="Google Shape;22768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9" name="Google Shape;22769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0" name="Google Shape;22770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1" name="Google Shape;22771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2" name="Google Shape;22772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3" name="Google Shape;22773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4" name="Google Shape;22774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5" name="Google Shape;22775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76" name="Google Shape;22776;p43"/>
            <p:cNvGrpSpPr/>
            <p:nvPr/>
          </p:nvGrpSpPr>
          <p:grpSpPr>
            <a:xfrm>
              <a:off x="109200" y="1299406"/>
              <a:ext cx="8925600" cy="33000"/>
              <a:chOff x="76200" y="76206"/>
              <a:chExt cx="8925600" cy="33000"/>
            </a:xfrm>
          </p:grpSpPr>
          <p:sp>
            <p:nvSpPr>
              <p:cNvPr id="22777" name="Google Shape;22777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8" name="Google Shape;22778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9" name="Google Shape;22779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0" name="Google Shape;22780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1" name="Google Shape;22781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2" name="Google Shape;22782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3" name="Google Shape;22783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4" name="Google Shape;22784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5" name="Google Shape;22785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6" name="Google Shape;22786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7" name="Google Shape;22787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8" name="Google Shape;22788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9" name="Google Shape;22789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0" name="Google Shape;22790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1" name="Google Shape;22791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2" name="Google Shape;22792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3" name="Google Shape;22793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4" name="Google Shape;22794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5" name="Google Shape;22795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6" name="Google Shape;22796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7" name="Google Shape;22797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8" name="Google Shape;22798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9" name="Google Shape;22799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0" name="Google Shape;22800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1" name="Google Shape;22801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2" name="Google Shape;22802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3" name="Google Shape;22803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4" name="Google Shape;22804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5" name="Google Shape;22805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6" name="Google Shape;22806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7" name="Google Shape;22807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8" name="Google Shape;22808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9" name="Google Shape;22809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0" name="Google Shape;22810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1" name="Google Shape;22811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2" name="Google Shape;22812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3" name="Google Shape;22813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4" name="Google Shape;22814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5" name="Google Shape;22815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6" name="Google Shape;22816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7" name="Google Shape;22817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8" name="Google Shape;22818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9" name="Google Shape;22819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0" name="Google Shape;22820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1" name="Google Shape;22821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2" name="Google Shape;22822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3" name="Google Shape;22823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4" name="Google Shape;22824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5" name="Google Shape;22825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6" name="Google Shape;22826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7" name="Google Shape;22827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8" name="Google Shape;22828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9" name="Google Shape;22829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0" name="Google Shape;22830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1" name="Google Shape;22831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2" name="Google Shape;22832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3" name="Google Shape;22833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4" name="Google Shape;22834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5" name="Google Shape;22835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6" name="Google Shape;22836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7" name="Google Shape;22837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8" name="Google Shape;22838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9" name="Google Shape;22839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0" name="Google Shape;22840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1" name="Google Shape;22841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2" name="Google Shape;22842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3" name="Google Shape;22843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4" name="Google Shape;22844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5" name="Google Shape;22845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6" name="Google Shape;22846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7" name="Google Shape;22847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8" name="Google Shape;22848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49" name="Google Shape;22849;p43"/>
            <p:cNvGrpSpPr/>
            <p:nvPr/>
          </p:nvGrpSpPr>
          <p:grpSpPr>
            <a:xfrm>
              <a:off x="109200" y="1410606"/>
              <a:ext cx="8925600" cy="33000"/>
              <a:chOff x="76200" y="76206"/>
              <a:chExt cx="8925600" cy="33000"/>
            </a:xfrm>
          </p:grpSpPr>
          <p:sp>
            <p:nvSpPr>
              <p:cNvPr id="22850" name="Google Shape;22850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1" name="Google Shape;22851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2" name="Google Shape;22852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3" name="Google Shape;22853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4" name="Google Shape;22854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5" name="Google Shape;22855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6" name="Google Shape;22856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7" name="Google Shape;22857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8" name="Google Shape;22858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9" name="Google Shape;22859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0" name="Google Shape;22860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1" name="Google Shape;22861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2" name="Google Shape;22862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3" name="Google Shape;22863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4" name="Google Shape;22864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5" name="Google Shape;22865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6" name="Google Shape;22866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7" name="Google Shape;22867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8" name="Google Shape;22868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9" name="Google Shape;22869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0" name="Google Shape;22870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1" name="Google Shape;22871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2" name="Google Shape;22872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3" name="Google Shape;22873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4" name="Google Shape;22874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5" name="Google Shape;22875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6" name="Google Shape;22876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7" name="Google Shape;22877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8" name="Google Shape;22878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9" name="Google Shape;22879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0" name="Google Shape;22880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1" name="Google Shape;22881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2" name="Google Shape;22882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3" name="Google Shape;22883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4" name="Google Shape;22884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5" name="Google Shape;22885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6" name="Google Shape;22886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7" name="Google Shape;22887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8" name="Google Shape;22888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9" name="Google Shape;22889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0" name="Google Shape;22890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1" name="Google Shape;22891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2" name="Google Shape;22892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3" name="Google Shape;22893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4" name="Google Shape;22894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5" name="Google Shape;22895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6" name="Google Shape;22896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7" name="Google Shape;22897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8" name="Google Shape;22898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9" name="Google Shape;22899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0" name="Google Shape;22900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1" name="Google Shape;22901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2" name="Google Shape;22902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3" name="Google Shape;22903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4" name="Google Shape;22904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5" name="Google Shape;22905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6" name="Google Shape;22906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7" name="Google Shape;22907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8" name="Google Shape;22908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9" name="Google Shape;22909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0" name="Google Shape;22910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1" name="Google Shape;22911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2" name="Google Shape;22912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3" name="Google Shape;22913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4" name="Google Shape;22914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5" name="Google Shape;22915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6" name="Google Shape;22916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7" name="Google Shape;22917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8" name="Google Shape;22918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9" name="Google Shape;22919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0" name="Google Shape;22920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1" name="Google Shape;22921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22" name="Google Shape;22922;p43"/>
            <p:cNvGrpSpPr/>
            <p:nvPr/>
          </p:nvGrpSpPr>
          <p:grpSpPr>
            <a:xfrm>
              <a:off x="109200" y="1521806"/>
              <a:ext cx="8925600" cy="33000"/>
              <a:chOff x="76200" y="76206"/>
              <a:chExt cx="8925600" cy="33000"/>
            </a:xfrm>
          </p:grpSpPr>
          <p:sp>
            <p:nvSpPr>
              <p:cNvPr id="22923" name="Google Shape;22923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4" name="Google Shape;22924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5" name="Google Shape;22925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6" name="Google Shape;22926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7" name="Google Shape;22927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8" name="Google Shape;22928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9" name="Google Shape;22929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0" name="Google Shape;22930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1" name="Google Shape;22931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2" name="Google Shape;22932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3" name="Google Shape;22933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4" name="Google Shape;22934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5" name="Google Shape;22935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6" name="Google Shape;22936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7" name="Google Shape;22937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8" name="Google Shape;22938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9" name="Google Shape;22939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0" name="Google Shape;22940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1" name="Google Shape;22941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2" name="Google Shape;22942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3" name="Google Shape;22943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4" name="Google Shape;22944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5" name="Google Shape;22945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6" name="Google Shape;22946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7" name="Google Shape;22947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8" name="Google Shape;22948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9" name="Google Shape;22949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0" name="Google Shape;22950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1" name="Google Shape;22951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2" name="Google Shape;22952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3" name="Google Shape;22953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4" name="Google Shape;22954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5" name="Google Shape;22955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6" name="Google Shape;22956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7" name="Google Shape;22957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8" name="Google Shape;22958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9" name="Google Shape;22959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0" name="Google Shape;22960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1" name="Google Shape;22961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2" name="Google Shape;22962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3" name="Google Shape;22963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4" name="Google Shape;22964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5" name="Google Shape;22965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6" name="Google Shape;22966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7" name="Google Shape;22967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8" name="Google Shape;22968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9" name="Google Shape;22969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0" name="Google Shape;22970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1" name="Google Shape;22971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2" name="Google Shape;22972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3" name="Google Shape;22973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4" name="Google Shape;22974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5" name="Google Shape;22975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6" name="Google Shape;22976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7" name="Google Shape;22977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8" name="Google Shape;22978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9" name="Google Shape;22979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0" name="Google Shape;22980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1" name="Google Shape;22981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2" name="Google Shape;22982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3" name="Google Shape;22983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4" name="Google Shape;22984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5" name="Google Shape;22985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6" name="Google Shape;22986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7" name="Google Shape;22987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8" name="Google Shape;22988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9" name="Google Shape;22989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0" name="Google Shape;22990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1" name="Google Shape;22991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2" name="Google Shape;22992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3" name="Google Shape;22993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4" name="Google Shape;22994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95" name="Google Shape;22995;p43"/>
            <p:cNvGrpSpPr/>
            <p:nvPr/>
          </p:nvGrpSpPr>
          <p:grpSpPr>
            <a:xfrm>
              <a:off x="109200" y="1633006"/>
              <a:ext cx="8925600" cy="33000"/>
              <a:chOff x="76200" y="76206"/>
              <a:chExt cx="8925600" cy="33000"/>
            </a:xfrm>
          </p:grpSpPr>
          <p:sp>
            <p:nvSpPr>
              <p:cNvPr id="22996" name="Google Shape;22996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7" name="Google Shape;22997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8" name="Google Shape;22998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9" name="Google Shape;22999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0" name="Google Shape;23000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1" name="Google Shape;23001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2" name="Google Shape;23002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3" name="Google Shape;23003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4" name="Google Shape;23004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5" name="Google Shape;23005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6" name="Google Shape;23006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7" name="Google Shape;23007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8" name="Google Shape;23008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9" name="Google Shape;23009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0" name="Google Shape;23010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1" name="Google Shape;23011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2" name="Google Shape;23012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3" name="Google Shape;23013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4" name="Google Shape;23014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5" name="Google Shape;23015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6" name="Google Shape;23016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7" name="Google Shape;23017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8" name="Google Shape;23018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9" name="Google Shape;23019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0" name="Google Shape;23020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1" name="Google Shape;23021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2" name="Google Shape;23022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3" name="Google Shape;23023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4" name="Google Shape;23024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5" name="Google Shape;23025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6" name="Google Shape;23026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7" name="Google Shape;23027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8" name="Google Shape;23028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9" name="Google Shape;23029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0" name="Google Shape;23030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1" name="Google Shape;23031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2" name="Google Shape;23032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3" name="Google Shape;23033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4" name="Google Shape;23034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5" name="Google Shape;23035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6" name="Google Shape;23036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7" name="Google Shape;23037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8" name="Google Shape;23038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9" name="Google Shape;23039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0" name="Google Shape;23040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1" name="Google Shape;23041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2" name="Google Shape;23042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3" name="Google Shape;23043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4" name="Google Shape;23044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5" name="Google Shape;23045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6" name="Google Shape;23046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7" name="Google Shape;23047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8" name="Google Shape;23048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9" name="Google Shape;23049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0" name="Google Shape;23050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1" name="Google Shape;23051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2" name="Google Shape;23052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3" name="Google Shape;23053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4" name="Google Shape;23054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5" name="Google Shape;23055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6" name="Google Shape;23056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7" name="Google Shape;23057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8" name="Google Shape;23058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9" name="Google Shape;23059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0" name="Google Shape;23060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1" name="Google Shape;23061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2" name="Google Shape;23062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3" name="Google Shape;23063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4" name="Google Shape;23064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5" name="Google Shape;23065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6" name="Google Shape;23066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7" name="Google Shape;23067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8" name="Google Shape;23068;p43"/>
            <p:cNvGrpSpPr/>
            <p:nvPr/>
          </p:nvGrpSpPr>
          <p:grpSpPr>
            <a:xfrm>
              <a:off x="109200" y="1744206"/>
              <a:ext cx="8925600" cy="33000"/>
              <a:chOff x="76200" y="76206"/>
              <a:chExt cx="8925600" cy="33000"/>
            </a:xfrm>
          </p:grpSpPr>
          <p:sp>
            <p:nvSpPr>
              <p:cNvPr id="23069" name="Google Shape;23069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0" name="Google Shape;23070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1" name="Google Shape;23071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2" name="Google Shape;23072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3" name="Google Shape;23073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4" name="Google Shape;23074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5" name="Google Shape;23075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6" name="Google Shape;23076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7" name="Google Shape;23077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8" name="Google Shape;23078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9" name="Google Shape;23079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0" name="Google Shape;23080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1" name="Google Shape;23081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2" name="Google Shape;23082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3" name="Google Shape;23083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4" name="Google Shape;23084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5" name="Google Shape;23085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6" name="Google Shape;23086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7" name="Google Shape;23087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8" name="Google Shape;23088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9" name="Google Shape;23089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0" name="Google Shape;23090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1" name="Google Shape;23091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2" name="Google Shape;23092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3" name="Google Shape;23093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4" name="Google Shape;23094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5" name="Google Shape;23095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6" name="Google Shape;23096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7" name="Google Shape;23097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8" name="Google Shape;23098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9" name="Google Shape;23099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0" name="Google Shape;23100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1" name="Google Shape;23101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2" name="Google Shape;23102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3" name="Google Shape;23103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4" name="Google Shape;23104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5" name="Google Shape;23105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6" name="Google Shape;23106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7" name="Google Shape;23107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8" name="Google Shape;23108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9" name="Google Shape;23109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0" name="Google Shape;23110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1" name="Google Shape;23111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2" name="Google Shape;23112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3" name="Google Shape;23113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4" name="Google Shape;23114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5" name="Google Shape;23115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6" name="Google Shape;23116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7" name="Google Shape;23117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8" name="Google Shape;23118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9" name="Google Shape;23119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0" name="Google Shape;23120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1" name="Google Shape;23121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2" name="Google Shape;23122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3" name="Google Shape;23123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4" name="Google Shape;23124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5" name="Google Shape;23125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6" name="Google Shape;23126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7" name="Google Shape;23127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8" name="Google Shape;23128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9" name="Google Shape;23129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0" name="Google Shape;23130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1" name="Google Shape;23131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2" name="Google Shape;23132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3" name="Google Shape;23133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4" name="Google Shape;23134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5" name="Google Shape;23135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6" name="Google Shape;23136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7" name="Google Shape;23137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8" name="Google Shape;23138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9" name="Google Shape;23139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0" name="Google Shape;23140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41" name="Google Shape;23141;p43"/>
            <p:cNvGrpSpPr/>
            <p:nvPr/>
          </p:nvGrpSpPr>
          <p:grpSpPr>
            <a:xfrm>
              <a:off x="109200" y="1855406"/>
              <a:ext cx="8925600" cy="33000"/>
              <a:chOff x="76200" y="76206"/>
              <a:chExt cx="8925600" cy="33000"/>
            </a:xfrm>
          </p:grpSpPr>
          <p:sp>
            <p:nvSpPr>
              <p:cNvPr id="23142" name="Google Shape;23142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3" name="Google Shape;23143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4" name="Google Shape;23144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5" name="Google Shape;23145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6" name="Google Shape;23146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7" name="Google Shape;23147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8" name="Google Shape;23148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9" name="Google Shape;23149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0" name="Google Shape;23150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1" name="Google Shape;23151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2" name="Google Shape;23152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3" name="Google Shape;23153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4" name="Google Shape;23154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5" name="Google Shape;23155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6" name="Google Shape;23156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7" name="Google Shape;23157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8" name="Google Shape;23158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9" name="Google Shape;23159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0" name="Google Shape;23160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1" name="Google Shape;23161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2" name="Google Shape;23162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3" name="Google Shape;23163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4" name="Google Shape;23164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5" name="Google Shape;23165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6" name="Google Shape;23166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7" name="Google Shape;23167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8" name="Google Shape;23168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9" name="Google Shape;23169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0" name="Google Shape;23170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1" name="Google Shape;23171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2" name="Google Shape;23172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3" name="Google Shape;23173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4" name="Google Shape;23174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5" name="Google Shape;23175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6" name="Google Shape;23176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7" name="Google Shape;23177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8" name="Google Shape;23178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9" name="Google Shape;23179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0" name="Google Shape;23180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1" name="Google Shape;23181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2" name="Google Shape;23182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3" name="Google Shape;23183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4" name="Google Shape;23184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5" name="Google Shape;23185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6" name="Google Shape;23186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7" name="Google Shape;23187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8" name="Google Shape;23188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9" name="Google Shape;23189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0" name="Google Shape;23190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1" name="Google Shape;23191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2" name="Google Shape;23192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3" name="Google Shape;23193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4" name="Google Shape;23194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5" name="Google Shape;23195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6" name="Google Shape;23196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7" name="Google Shape;23197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8" name="Google Shape;23198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9" name="Google Shape;23199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0" name="Google Shape;23200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1" name="Google Shape;23201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2" name="Google Shape;23202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3" name="Google Shape;23203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4" name="Google Shape;23204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5" name="Google Shape;23205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6" name="Google Shape;23206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7" name="Google Shape;23207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8" name="Google Shape;23208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9" name="Google Shape;23209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0" name="Google Shape;23210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1" name="Google Shape;23211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2" name="Google Shape;23212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3" name="Google Shape;23213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14" name="Google Shape;23214;p43"/>
            <p:cNvGrpSpPr/>
            <p:nvPr/>
          </p:nvGrpSpPr>
          <p:grpSpPr>
            <a:xfrm>
              <a:off x="109200" y="1966606"/>
              <a:ext cx="8925600" cy="33000"/>
              <a:chOff x="76200" y="76206"/>
              <a:chExt cx="8925600" cy="33000"/>
            </a:xfrm>
          </p:grpSpPr>
          <p:sp>
            <p:nvSpPr>
              <p:cNvPr id="23215" name="Google Shape;23215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6" name="Google Shape;23216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7" name="Google Shape;23217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8" name="Google Shape;23218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9" name="Google Shape;23219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0" name="Google Shape;23220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1" name="Google Shape;23221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2" name="Google Shape;23222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3" name="Google Shape;23223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4" name="Google Shape;23224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5" name="Google Shape;23225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6" name="Google Shape;23226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7" name="Google Shape;23227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8" name="Google Shape;23228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9" name="Google Shape;23229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0" name="Google Shape;23230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1" name="Google Shape;23231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2" name="Google Shape;23232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3" name="Google Shape;23233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4" name="Google Shape;23234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5" name="Google Shape;23235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6" name="Google Shape;23236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7" name="Google Shape;23237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8" name="Google Shape;23238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9" name="Google Shape;23239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0" name="Google Shape;23240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1" name="Google Shape;23241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2" name="Google Shape;23242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3" name="Google Shape;23243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4" name="Google Shape;23244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5" name="Google Shape;23245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6" name="Google Shape;23246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7" name="Google Shape;23247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8" name="Google Shape;23248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9" name="Google Shape;23249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0" name="Google Shape;23250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1" name="Google Shape;23251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2" name="Google Shape;23252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3" name="Google Shape;23253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4" name="Google Shape;23254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5" name="Google Shape;23255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6" name="Google Shape;23256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7" name="Google Shape;23257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8" name="Google Shape;23258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9" name="Google Shape;23259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0" name="Google Shape;23260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1" name="Google Shape;23261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2" name="Google Shape;23262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3" name="Google Shape;23263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4" name="Google Shape;23264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5" name="Google Shape;23265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6" name="Google Shape;23266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7" name="Google Shape;23267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8" name="Google Shape;23268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9" name="Google Shape;23269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0" name="Google Shape;23270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1" name="Google Shape;23271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2" name="Google Shape;23272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3" name="Google Shape;23273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4" name="Google Shape;23274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5" name="Google Shape;23275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6" name="Google Shape;23276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7" name="Google Shape;23277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8" name="Google Shape;23278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9" name="Google Shape;23279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0" name="Google Shape;23280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1" name="Google Shape;23281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2" name="Google Shape;23282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3" name="Google Shape;23283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4" name="Google Shape;23284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5" name="Google Shape;23285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6" name="Google Shape;23286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87" name="Google Shape;23287;p43"/>
            <p:cNvGrpSpPr/>
            <p:nvPr/>
          </p:nvGrpSpPr>
          <p:grpSpPr>
            <a:xfrm>
              <a:off x="109200" y="2077806"/>
              <a:ext cx="8925600" cy="33000"/>
              <a:chOff x="76200" y="76206"/>
              <a:chExt cx="8925600" cy="33000"/>
            </a:xfrm>
          </p:grpSpPr>
          <p:sp>
            <p:nvSpPr>
              <p:cNvPr id="23288" name="Google Shape;23288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9" name="Google Shape;23289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0" name="Google Shape;23290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1" name="Google Shape;23291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2" name="Google Shape;23292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3" name="Google Shape;23293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4" name="Google Shape;23294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5" name="Google Shape;23295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6" name="Google Shape;23296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7" name="Google Shape;23297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8" name="Google Shape;23298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9" name="Google Shape;23299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0" name="Google Shape;23300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1" name="Google Shape;23301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2" name="Google Shape;23302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3" name="Google Shape;23303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4" name="Google Shape;23304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5" name="Google Shape;23305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6" name="Google Shape;23306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7" name="Google Shape;23307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8" name="Google Shape;23308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9" name="Google Shape;23309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0" name="Google Shape;23310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1" name="Google Shape;23311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2" name="Google Shape;23312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3" name="Google Shape;23313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4" name="Google Shape;23314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5" name="Google Shape;23315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6" name="Google Shape;23316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7" name="Google Shape;23317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8" name="Google Shape;23318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9" name="Google Shape;23319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0" name="Google Shape;23320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1" name="Google Shape;23321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2" name="Google Shape;23322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3" name="Google Shape;23323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4" name="Google Shape;23324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5" name="Google Shape;23325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6" name="Google Shape;23326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7" name="Google Shape;23327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8" name="Google Shape;23328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9" name="Google Shape;23329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0" name="Google Shape;23330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1" name="Google Shape;23331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2" name="Google Shape;23332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3" name="Google Shape;23333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4" name="Google Shape;23334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5" name="Google Shape;23335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6" name="Google Shape;23336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7" name="Google Shape;23337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8" name="Google Shape;23338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9" name="Google Shape;23339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0" name="Google Shape;23340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1" name="Google Shape;23341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2" name="Google Shape;23342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3" name="Google Shape;23343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4" name="Google Shape;23344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5" name="Google Shape;23345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6" name="Google Shape;23346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7" name="Google Shape;23347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8" name="Google Shape;23348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9" name="Google Shape;23349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0" name="Google Shape;23350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1" name="Google Shape;23351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2" name="Google Shape;23352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3" name="Google Shape;23353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4" name="Google Shape;23354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5" name="Google Shape;23355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6" name="Google Shape;23356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7" name="Google Shape;23357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8" name="Google Shape;23358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9" name="Google Shape;23359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60" name="Google Shape;23360;p43"/>
            <p:cNvGrpSpPr/>
            <p:nvPr/>
          </p:nvGrpSpPr>
          <p:grpSpPr>
            <a:xfrm>
              <a:off x="109200" y="2189006"/>
              <a:ext cx="8925600" cy="33000"/>
              <a:chOff x="76200" y="76206"/>
              <a:chExt cx="8925600" cy="33000"/>
            </a:xfrm>
          </p:grpSpPr>
          <p:sp>
            <p:nvSpPr>
              <p:cNvPr id="23361" name="Google Shape;23361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2" name="Google Shape;23362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3" name="Google Shape;23363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4" name="Google Shape;23364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5" name="Google Shape;23365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6" name="Google Shape;23366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7" name="Google Shape;23367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8" name="Google Shape;23368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9" name="Google Shape;23369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0" name="Google Shape;23370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1" name="Google Shape;23371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2" name="Google Shape;23372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3" name="Google Shape;23373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4" name="Google Shape;23374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5" name="Google Shape;23375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6" name="Google Shape;23376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7" name="Google Shape;23377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8" name="Google Shape;23378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9" name="Google Shape;23379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0" name="Google Shape;23380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1" name="Google Shape;23381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2" name="Google Shape;23382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3" name="Google Shape;23383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4" name="Google Shape;23384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5" name="Google Shape;23385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6" name="Google Shape;23386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7" name="Google Shape;23387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8" name="Google Shape;23388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9" name="Google Shape;23389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0" name="Google Shape;23390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1" name="Google Shape;23391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2" name="Google Shape;23392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3" name="Google Shape;23393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4" name="Google Shape;23394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5" name="Google Shape;23395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6" name="Google Shape;23396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7" name="Google Shape;23397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8" name="Google Shape;23398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9" name="Google Shape;23399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0" name="Google Shape;23400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1" name="Google Shape;23401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2" name="Google Shape;23402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3" name="Google Shape;23403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4" name="Google Shape;23404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5" name="Google Shape;23405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6" name="Google Shape;23406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7" name="Google Shape;23407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8" name="Google Shape;23408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9" name="Google Shape;23409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0" name="Google Shape;23410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1" name="Google Shape;23411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2" name="Google Shape;23412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3" name="Google Shape;23413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4" name="Google Shape;23414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5" name="Google Shape;23415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6" name="Google Shape;23416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7" name="Google Shape;23417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8" name="Google Shape;23418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9" name="Google Shape;23419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0" name="Google Shape;23420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1" name="Google Shape;23421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2" name="Google Shape;23422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3" name="Google Shape;23423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4" name="Google Shape;23424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5" name="Google Shape;23425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6" name="Google Shape;23426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7" name="Google Shape;23427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8" name="Google Shape;23428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9" name="Google Shape;23429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0" name="Google Shape;23430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1" name="Google Shape;23431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2" name="Google Shape;23432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33" name="Google Shape;23433;p43"/>
            <p:cNvGrpSpPr/>
            <p:nvPr/>
          </p:nvGrpSpPr>
          <p:grpSpPr>
            <a:xfrm>
              <a:off x="109200" y="2300206"/>
              <a:ext cx="8925600" cy="33000"/>
              <a:chOff x="76200" y="76206"/>
              <a:chExt cx="8925600" cy="33000"/>
            </a:xfrm>
          </p:grpSpPr>
          <p:sp>
            <p:nvSpPr>
              <p:cNvPr id="23434" name="Google Shape;23434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5" name="Google Shape;23435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6" name="Google Shape;23436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7" name="Google Shape;23437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8" name="Google Shape;23438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9" name="Google Shape;23439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0" name="Google Shape;23440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1" name="Google Shape;23441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2" name="Google Shape;23442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3" name="Google Shape;23443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4" name="Google Shape;23444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5" name="Google Shape;23445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6" name="Google Shape;23446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7" name="Google Shape;23447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8" name="Google Shape;23448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9" name="Google Shape;23449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0" name="Google Shape;23450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1" name="Google Shape;23451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2" name="Google Shape;23452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3" name="Google Shape;23453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4" name="Google Shape;23454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5" name="Google Shape;23455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6" name="Google Shape;23456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7" name="Google Shape;23457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8" name="Google Shape;23458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9" name="Google Shape;23459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0" name="Google Shape;23460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1" name="Google Shape;23461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2" name="Google Shape;23462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3" name="Google Shape;23463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4" name="Google Shape;23464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5" name="Google Shape;23465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6" name="Google Shape;23466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7" name="Google Shape;23467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8" name="Google Shape;23468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9" name="Google Shape;23469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0" name="Google Shape;23470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1" name="Google Shape;23471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2" name="Google Shape;23472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3" name="Google Shape;23473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4" name="Google Shape;23474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5" name="Google Shape;23475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6" name="Google Shape;23476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7" name="Google Shape;23477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8" name="Google Shape;23478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9" name="Google Shape;23479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0" name="Google Shape;23480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1" name="Google Shape;23481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2" name="Google Shape;23482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3" name="Google Shape;23483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4" name="Google Shape;23484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5" name="Google Shape;23485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6" name="Google Shape;23486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7" name="Google Shape;23487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8" name="Google Shape;23488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9" name="Google Shape;23489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0" name="Google Shape;23490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1" name="Google Shape;23491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2" name="Google Shape;23492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3" name="Google Shape;23493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4" name="Google Shape;23494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5" name="Google Shape;23495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6" name="Google Shape;23496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7" name="Google Shape;23497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8" name="Google Shape;23498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9" name="Google Shape;23499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0" name="Google Shape;23500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1" name="Google Shape;23501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2" name="Google Shape;23502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3" name="Google Shape;23503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4" name="Google Shape;23504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5" name="Google Shape;23505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06" name="Google Shape;23506;p43"/>
            <p:cNvGrpSpPr/>
            <p:nvPr/>
          </p:nvGrpSpPr>
          <p:grpSpPr>
            <a:xfrm>
              <a:off x="109200" y="2411406"/>
              <a:ext cx="8925600" cy="33000"/>
              <a:chOff x="76200" y="76206"/>
              <a:chExt cx="8925600" cy="33000"/>
            </a:xfrm>
          </p:grpSpPr>
          <p:sp>
            <p:nvSpPr>
              <p:cNvPr id="23507" name="Google Shape;23507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8" name="Google Shape;23508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9" name="Google Shape;23509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0" name="Google Shape;23510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1" name="Google Shape;23511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2" name="Google Shape;23512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3" name="Google Shape;23513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4" name="Google Shape;23514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5" name="Google Shape;23515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6" name="Google Shape;23516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7" name="Google Shape;23517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8" name="Google Shape;23518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9" name="Google Shape;23519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0" name="Google Shape;23520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1" name="Google Shape;23521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2" name="Google Shape;23522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3" name="Google Shape;23523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4" name="Google Shape;23524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5" name="Google Shape;23525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6" name="Google Shape;23526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7" name="Google Shape;23527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8" name="Google Shape;23528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9" name="Google Shape;23529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0" name="Google Shape;23530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1" name="Google Shape;23531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2" name="Google Shape;23532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3" name="Google Shape;23533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4" name="Google Shape;23534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5" name="Google Shape;23535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6" name="Google Shape;23536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7" name="Google Shape;23537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8" name="Google Shape;23538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9" name="Google Shape;23539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0" name="Google Shape;23540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1" name="Google Shape;23541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2" name="Google Shape;23542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3" name="Google Shape;23543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4" name="Google Shape;23544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5" name="Google Shape;23545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6" name="Google Shape;23546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7" name="Google Shape;23547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8" name="Google Shape;23548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9" name="Google Shape;23549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0" name="Google Shape;23550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1" name="Google Shape;23551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2" name="Google Shape;23552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3" name="Google Shape;23553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4" name="Google Shape;23554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5" name="Google Shape;23555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6" name="Google Shape;23556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7" name="Google Shape;23557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8" name="Google Shape;23558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9" name="Google Shape;23559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0" name="Google Shape;23560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1" name="Google Shape;23561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2" name="Google Shape;23562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3" name="Google Shape;23563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4" name="Google Shape;23564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5" name="Google Shape;23565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6" name="Google Shape;23566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7" name="Google Shape;23567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8" name="Google Shape;23568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9" name="Google Shape;23569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0" name="Google Shape;23570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1" name="Google Shape;23571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2" name="Google Shape;23572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3" name="Google Shape;23573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4" name="Google Shape;23574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5" name="Google Shape;23575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6" name="Google Shape;23576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7" name="Google Shape;23577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8" name="Google Shape;23578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79" name="Google Shape;23579;p43"/>
            <p:cNvGrpSpPr/>
            <p:nvPr/>
          </p:nvGrpSpPr>
          <p:grpSpPr>
            <a:xfrm>
              <a:off x="109200" y="2522606"/>
              <a:ext cx="8925600" cy="33000"/>
              <a:chOff x="76200" y="76206"/>
              <a:chExt cx="8925600" cy="33000"/>
            </a:xfrm>
          </p:grpSpPr>
          <p:sp>
            <p:nvSpPr>
              <p:cNvPr id="23580" name="Google Shape;23580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1" name="Google Shape;23581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2" name="Google Shape;23582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3" name="Google Shape;23583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4" name="Google Shape;23584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5" name="Google Shape;23585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6" name="Google Shape;23586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7" name="Google Shape;23587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8" name="Google Shape;23588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9" name="Google Shape;23589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0" name="Google Shape;23590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1" name="Google Shape;23591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2" name="Google Shape;23592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3" name="Google Shape;23593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4" name="Google Shape;23594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5" name="Google Shape;23595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6" name="Google Shape;23596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7" name="Google Shape;23597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8" name="Google Shape;23598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9" name="Google Shape;23599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0" name="Google Shape;23600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1" name="Google Shape;23601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2" name="Google Shape;23602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3" name="Google Shape;23603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4" name="Google Shape;23604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5" name="Google Shape;23605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6" name="Google Shape;23606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7" name="Google Shape;23607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8" name="Google Shape;23608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9" name="Google Shape;23609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0" name="Google Shape;23610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1" name="Google Shape;23611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2" name="Google Shape;23612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3" name="Google Shape;23613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4" name="Google Shape;23614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5" name="Google Shape;23615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6" name="Google Shape;23616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7" name="Google Shape;23617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8" name="Google Shape;23618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9" name="Google Shape;23619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0" name="Google Shape;23620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1" name="Google Shape;23621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2" name="Google Shape;23622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3" name="Google Shape;23623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4" name="Google Shape;23624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5" name="Google Shape;23625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6" name="Google Shape;23626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7" name="Google Shape;23627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8" name="Google Shape;23628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9" name="Google Shape;23629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0" name="Google Shape;23630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1" name="Google Shape;23631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2" name="Google Shape;23632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3" name="Google Shape;23633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4" name="Google Shape;23634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5" name="Google Shape;23635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6" name="Google Shape;23636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7" name="Google Shape;23637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8" name="Google Shape;23638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9" name="Google Shape;23639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0" name="Google Shape;23640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1" name="Google Shape;23641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2" name="Google Shape;23642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3" name="Google Shape;23643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4" name="Google Shape;23644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5" name="Google Shape;23645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6" name="Google Shape;23646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7" name="Google Shape;23647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8" name="Google Shape;23648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9" name="Google Shape;23649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0" name="Google Shape;23650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1" name="Google Shape;23651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52" name="Google Shape;23652;p43"/>
            <p:cNvGrpSpPr/>
            <p:nvPr/>
          </p:nvGrpSpPr>
          <p:grpSpPr>
            <a:xfrm>
              <a:off x="109200" y="2633806"/>
              <a:ext cx="8925600" cy="33000"/>
              <a:chOff x="76200" y="76206"/>
              <a:chExt cx="8925600" cy="33000"/>
            </a:xfrm>
          </p:grpSpPr>
          <p:sp>
            <p:nvSpPr>
              <p:cNvPr id="23653" name="Google Shape;23653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4" name="Google Shape;23654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5" name="Google Shape;23655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6" name="Google Shape;23656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7" name="Google Shape;23657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8" name="Google Shape;23658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9" name="Google Shape;23659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0" name="Google Shape;23660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1" name="Google Shape;23661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2" name="Google Shape;23662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3" name="Google Shape;23663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4" name="Google Shape;23664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5" name="Google Shape;23665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6" name="Google Shape;23666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7" name="Google Shape;23667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8" name="Google Shape;23668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9" name="Google Shape;23669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0" name="Google Shape;23670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1" name="Google Shape;23671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2" name="Google Shape;23672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3" name="Google Shape;23673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4" name="Google Shape;23674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5" name="Google Shape;23675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6" name="Google Shape;23676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7" name="Google Shape;23677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8" name="Google Shape;23678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9" name="Google Shape;23679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0" name="Google Shape;23680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1" name="Google Shape;23681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2" name="Google Shape;23682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3" name="Google Shape;23683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4" name="Google Shape;23684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5" name="Google Shape;23685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6" name="Google Shape;23686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7" name="Google Shape;23687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8" name="Google Shape;23688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9" name="Google Shape;23689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0" name="Google Shape;23690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1" name="Google Shape;23691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2" name="Google Shape;23692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3" name="Google Shape;23693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4" name="Google Shape;23694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5" name="Google Shape;23695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6" name="Google Shape;23696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7" name="Google Shape;23697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8" name="Google Shape;23698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9" name="Google Shape;23699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0" name="Google Shape;23700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1" name="Google Shape;23701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2" name="Google Shape;23702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3" name="Google Shape;23703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4" name="Google Shape;23704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5" name="Google Shape;23705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6" name="Google Shape;23706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7" name="Google Shape;23707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8" name="Google Shape;23708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9" name="Google Shape;23709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0" name="Google Shape;23710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1" name="Google Shape;23711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2" name="Google Shape;23712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3" name="Google Shape;23713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4" name="Google Shape;23714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5" name="Google Shape;23715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6" name="Google Shape;23716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7" name="Google Shape;23717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8" name="Google Shape;23718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9" name="Google Shape;23719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0" name="Google Shape;23720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1" name="Google Shape;23721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2" name="Google Shape;23722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3" name="Google Shape;23723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4" name="Google Shape;23724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25" name="Google Shape;23725;p43"/>
            <p:cNvGrpSpPr/>
            <p:nvPr/>
          </p:nvGrpSpPr>
          <p:grpSpPr>
            <a:xfrm>
              <a:off x="109200" y="2745006"/>
              <a:ext cx="8925600" cy="33000"/>
              <a:chOff x="76200" y="76206"/>
              <a:chExt cx="8925600" cy="33000"/>
            </a:xfrm>
          </p:grpSpPr>
          <p:sp>
            <p:nvSpPr>
              <p:cNvPr id="23726" name="Google Shape;23726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7" name="Google Shape;23727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8" name="Google Shape;23728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9" name="Google Shape;23729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0" name="Google Shape;23730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1" name="Google Shape;23731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2" name="Google Shape;23732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3" name="Google Shape;23733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4" name="Google Shape;23734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5" name="Google Shape;23735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6" name="Google Shape;23736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7" name="Google Shape;23737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8" name="Google Shape;23738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9" name="Google Shape;23739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0" name="Google Shape;23740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1" name="Google Shape;23741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2" name="Google Shape;23742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3" name="Google Shape;23743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4" name="Google Shape;23744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5" name="Google Shape;23745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6" name="Google Shape;23746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7" name="Google Shape;23747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8" name="Google Shape;23748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9" name="Google Shape;23749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0" name="Google Shape;23750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1" name="Google Shape;23751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2" name="Google Shape;23752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3" name="Google Shape;23753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4" name="Google Shape;23754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5" name="Google Shape;23755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6" name="Google Shape;23756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7" name="Google Shape;23757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8" name="Google Shape;23758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9" name="Google Shape;23759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0" name="Google Shape;23760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1" name="Google Shape;23761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2" name="Google Shape;23762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3" name="Google Shape;23763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4" name="Google Shape;23764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5" name="Google Shape;23765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6" name="Google Shape;23766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7" name="Google Shape;23767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8" name="Google Shape;23768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9" name="Google Shape;23769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0" name="Google Shape;23770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1" name="Google Shape;23771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2" name="Google Shape;23772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3" name="Google Shape;23773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4" name="Google Shape;23774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5" name="Google Shape;23775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6" name="Google Shape;23776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7" name="Google Shape;23777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8" name="Google Shape;23778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9" name="Google Shape;23779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0" name="Google Shape;23780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1" name="Google Shape;23781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2" name="Google Shape;23782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3" name="Google Shape;23783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4" name="Google Shape;23784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5" name="Google Shape;23785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6" name="Google Shape;23786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7" name="Google Shape;23787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8" name="Google Shape;23788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9" name="Google Shape;23789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0" name="Google Shape;23790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1" name="Google Shape;23791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2" name="Google Shape;23792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3" name="Google Shape;23793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4" name="Google Shape;23794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5" name="Google Shape;23795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6" name="Google Shape;23796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7" name="Google Shape;23797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798" name="Google Shape;23798;p43"/>
            <p:cNvGrpSpPr/>
            <p:nvPr/>
          </p:nvGrpSpPr>
          <p:grpSpPr>
            <a:xfrm>
              <a:off x="109200" y="2856206"/>
              <a:ext cx="8925600" cy="33000"/>
              <a:chOff x="76200" y="76206"/>
              <a:chExt cx="8925600" cy="33000"/>
            </a:xfrm>
          </p:grpSpPr>
          <p:sp>
            <p:nvSpPr>
              <p:cNvPr id="23799" name="Google Shape;23799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0" name="Google Shape;23800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1" name="Google Shape;23801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2" name="Google Shape;23802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3" name="Google Shape;23803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4" name="Google Shape;23804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5" name="Google Shape;23805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6" name="Google Shape;23806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7" name="Google Shape;23807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8" name="Google Shape;23808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9" name="Google Shape;23809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0" name="Google Shape;23810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1" name="Google Shape;23811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2" name="Google Shape;23812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3" name="Google Shape;23813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4" name="Google Shape;23814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5" name="Google Shape;23815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6" name="Google Shape;23816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7" name="Google Shape;23817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8" name="Google Shape;23818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9" name="Google Shape;23819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0" name="Google Shape;23820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1" name="Google Shape;23821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2" name="Google Shape;23822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3" name="Google Shape;23823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4" name="Google Shape;23824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5" name="Google Shape;23825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6" name="Google Shape;23826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7" name="Google Shape;23827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8" name="Google Shape;23828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9" name="Google Shape;23829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0" name="Google Shape;23830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1" name="Google Shape;23831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2" name="Google Shape;23832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3" name="Google Shape;23833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4" name="Google Shape;23834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5" name="Google Shape;23835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6" name="Google Shape;23836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7" name="Google Shape;23837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8" name="Google Shape;23838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9" name="Google Shape;23839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0" name="Google Shape;23840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1" name="Google Shape;23841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2" name="Google Shape;23842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3" name="Google Shape;23843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4" name="Google Shape;23844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5" name="Google Shape;23845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6" name="Google Shape;23846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7" name="Google Shape;23847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8" name="Google Shape;23848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9" name="Google Shape;23849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0" name="Google Shape;23850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1" name="Google Shape;23851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2" name="Google Shape;23852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3" name="Google Shape;23853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4" name="Google Shape;23854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5" name="Google Shape;23855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6" name="Google Shape;23856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7" name="Google Shape;23857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8" name="Google Shape;23858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9" name="Google Shape;23859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0" name="Google Shape;23860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1" name="Google Shape;23861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2" name="Google Shape;23862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3" name="Google Shape;23863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4" name="Google Shape;23864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5" name="Google Shape;23865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6" name="Google Shape;23866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7" name="Google Shape;23867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8" name="Google Shape;23868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9" name="Google Shape;23869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0" name="Google Shape;23870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71" name="Google Shape;23871;p43"/>
            <p:cNvGrpSpPr/>
            <p:nvPr/>
          </p:nvGrpSpPr>
          <p:grpSpPr>
            <a:xfrm>
              <a:off x="109200" y="2967406"/>
              <a:ext cx="8925600" cy="33000"/>
              <a:chOff x="76200" y="76206"/>
              <a:chExt cx="8925600" cy="33000"/>
            </a:xfrm>
          </p:grpSpPr>
          <p:sp>
            <p:nvSpPr>
              <p:cNvPr id="23872" name="Google Shape;23872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3" name="Google Shape;23873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4" name="Google Shape;23874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5" name="Google Shape;23875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6" name="Google Shape;23876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7" name="Google Shape;23877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8" name="Google Shape;23878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9" name="Google Shape;23879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0" name="Google Shape;23880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1" name="Google Shape;23881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2" name="Google Shape;23882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3" name="Google Shape;23883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4" name="Google Shape;23884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5" name="Google Shape;23885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6" name="Google Shape;23886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7" name="Google Shape;23887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8" name="Google Shape;23888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9" name="Google Shape;23889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0" name="Google Shape;23890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1" name="Google Shape;23891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2" name="Google Shape;23892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3" name="Google Shape;23893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4" name="Google Shape;23894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5" name="Google Shape;23895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6" name="Google Shape;23896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7" name="Google Shape;23897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8" name="Google Shape;23898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9" name="Google Shape;23899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0" name="Google Shape;23900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1" name="Google Shape;23901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2" name="Google Shape;23902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3" name="Google Shape;23903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4" name="Google Shape;23904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5" name="Google Shape;23905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6" name="Google Shape;23906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7" name="Google Shape;23907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8" name="Google Shape;23908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9" name="Google Shape;23909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0" name="Google Shape;23910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1" name="Google Shape;23911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2" name="Google Shape;23912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3" name="Google Shape;23913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4" name="Google Shape;23914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5" name="Google Shape;23915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6" name="Google Shape;23916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7" name="Google Shape;23917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8" name="Google Shape;23918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9" name="Google Shape;23919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0" name="Google Shape;23920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1" name="Google Shape;23921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2" name="Google Shape;23922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3" name="Google Shape;23923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4" name="Google Shape;23924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5" name="Google Shape;23925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6" name="Google Shape;23926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7" name="Google Shape;23927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8" name="Google Shape;23928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9" name="Google Shape;23929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0" name="Google Shape;23930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1" name="Google Shape;23931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2" name="Google Shape;23932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3" name="Google Shape;23933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4" name="Google Shape;23934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5" name="Google Shape;23935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6" name="Google Shape;23936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7" name="Google Shape;23937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8" name="Google Shape;23938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9" name="Google Shape;23939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0" name="Google Shape;23940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1" name="Google Shape;23941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2" name="Google Shape;23942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3" name="Google Shape;23943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44" name="Google Shape;23944;p43"/>
            <p:cNvGrpSpPr/>
            <p:nvPr/>
          </p:nvGrpSpPr>
          <p:grpSpPr>
            <a:xfrm>
              <a:off x="109200" y="3078606"/>
              <a:ext cx="8925600" cy="33000"/>
              <a:chOff x="76200" y="76206"/>
              <a:chExt cx="8925600" cy="33000"/>
            </a:xfrm>
          </p:grpSpPr>
          <p:sp>
            <p:nvSpPr>
              <p:cNvPr id="23945" name="Google Shape;23945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6" name="Google Shape;23946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7" name="Google Shape;23947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8" name="Google Shape;23948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9" name="Google Shape;23949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0" name="Google Shape;23950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1" name="Google Shape;23951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2" name="Google Shape;23952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3" name="Google Shape;23953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4" name="Google Shape;23954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5" name="Google Shape;23955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6" name="Google Shape;23956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7" name="Google Shape;23957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8" name="Google Shape;23958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9" name="Google Shape;23959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0" name="Google Shape;23960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1" name="Google Shape;23961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2" name="Google Shape;23962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3" name="Google Shape;23963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4" name="Google Shape;23964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5" name="Google Shape;23965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6" name="Google Shape;23966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7" name="Google Shape;23967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8" name="Google Shape;23968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9" name="Google Shape;23969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0" name="Google Shape;23970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1" name="Google Shape;23971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2" name="Google Shape;23972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3" name="Google Shape;23973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4" name="Google Shape;23974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5" name="Google Shape;23975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6" name="Google Shape;23976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7" name="Google Shape;23977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8" name="Google Shape;23978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9" name="Google Shape;23979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0" name="Google Shape;23980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1" name="Google Shape;23981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2" name="Google Shape;23982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3" name="Google Shape;23983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4" name="Google Shape;23984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5" name="Google Shape;23985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6" name="Google Shape;23986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7" name="Google Shape;23987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8" name="Google Shape;23988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9" name="Google Shape;23989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0" name="Google Shape;23990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1" name="Google Shape;23991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2" name="Google Shape;23992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3" name="Google Shape;23993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4" name="Google Shape;23994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5" name="Google Shape;23995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6" name="Google Shape;23996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7" name="Google Shape;23997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8" name="Google Shape;23998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9" name="Google Shape;23999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0" name="Google Shape;24000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1" name="Google Shape;24001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2" name="Google Shape;24002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3" name="Google Shape;24003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4" name="Google Shape;24004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5" name="Google Shape;24005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6" name="Google Shape;24006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7" name="Google Shape;24007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8" name="Google Shape;24008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9" name="Google Shape;24009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0" name="Google Shape;24010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1" name="Google Shape;24011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2" name="Google Shape;24012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3" name="Google Shape;24013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4" name="Google Shape;24014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5" name="Google Shape;24015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6" name="Google Shape;24016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17" name="Google Shape;24017;p43"/>
            <p:cNvGrpSpPr/>
            <p:nvPr/>
          </p:nvGrpSpPr>
          <p:grpSpPr>
            <a:xfrm>
              <a:off x="109200" y="3189806"/>
              <a:ext cx="8925600" cy="33000"/>
              <a:chOff x="76200" y="76206"/>
              <a:chExt cx="8925600" cy="33000"/>
            </a:xfrm>
          </p:grpSpPr>
          <p:sp>
            <p:nvSpPr>
              <p:cNvPr id="24018" name="Google Shape;24018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9" name="Google Shape;24019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0" name="Google Shape;24020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1" name="Google Shape;24021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2" name="Google Shape;24022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3" name="Google Shape;24023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4" name="Google Shape;24024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5" name="Google Shape;24025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6" name="Google Shape;24026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7" name="Google Shape;24027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8" name="Google Shape;24028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9" name="Google Shape;24029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0" name="Google Shape;24030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1" name="Google Shape;24031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2" name="Google Shape;24032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3" name="Google Shape;24033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4" name="Google Shape;24034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5" name="Google Shape;24035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6" name="Google Shape;24036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7" name="Google Shape;24037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8" name="Google Shape;24038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9" name="Google Shape;24039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0" name="Google Shape;24040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1" name="Google Shape;24041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2" name="Google Shape;24042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3" name="Google Shape;24043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4" name="Google Shape;24044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5" name="Google Shape;24045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6" name="Google Shape;24046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7" name="Google Shape;24047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8" name="Google Shape;24048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9" name="Google Shape;24049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0" name="Google Shape;24050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1" name="Google Shape;24051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2" name="Google Shape;24052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3" name="Google Shape;24053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4" name="Google Shape;24054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5" name="Google Shape;24055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6" name="Google Shape;24056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7" name="Google Shape;24057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8" name="Google Shape;24058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9" name="Google Shape;24059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0" name="Google Shape;24060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1" name="Google Shape;24061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2" name="Google Shape;24062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3" name="Google Shape;24063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4" name="Google Shape;24064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5" name="Google Shape;24065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6" name="Google Shape;24066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7" name="Google Shape;24067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8" name="Google Shape;24068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9" name="Google Shape;24069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0" name="Google Shape;24070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1" name="Google Shape;24071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2" name="Google Shape;24072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3" name="Google Shape;24073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4" name="Google Shape;24074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5" name="Google Shape;24075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6" name="Google Shape;24076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7" name="Google Shape;24077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8" name="Google Shape;24078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9" name="Google Shape;24079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0" name="Google Shape;24080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1" name="Google Shape;24081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2" name="Google Shape;24082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3" name="Google Shape;24083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4" name="Google Shape;24084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5" name="Google Shape;24085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6" name="Google Shape;24086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7" name="Google Shape;24087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8" name="Google Shape;24088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9" name="Google Shape;24089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90" name="Google Shape;24090;p43"/>
            <p:cNvGrpSpPr/>
            <p:nvPr/>
          </p:nvGrpSpPr>
          <p:grpSpPr>
            <a:xfrm>
              <a:off x="109200" y="3301006"/>
              <a:ext cx="8925600" cy="33000"/>
              <a:chOff x="76200" y="76206"/>
              <a:chExt cx="8925600" cy="33000"/>
            </a:xfrm>
          </p:grpSpPr>
          <p:sp>
            <p:nvSpPr>
              <p:cNvPr id="24091" name="Google Shape;24091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2" name="Google Shape;24092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3" name="Google Shape;24093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4" name="Google Shape;24094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5" name="Google Shape;24095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6" name="Google Shape;24096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7" name="Google Shape;24097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8" name="Google Shape;24098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9" name="Google Shape;24099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0" name="Google Shape;24100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1" name="Google Shape;24101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2" name="Google Shape;24102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3" name="Google Shape;24103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4" name="Google Shape;24104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5" name="Google Shape;24105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6" name="Google Shape;24106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7" name="Google Shape;24107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8" name="Google Shape;24108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9" name="Google Shape;24109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0" name="Google Shape;24110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1" name="Google Shape;24111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2" name="Google Shape;24112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3" name="Google Shape;24113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4" name="Google Shape;24114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5" name="Google Shape;24115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6" name="Google Shape;24116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7" name="Google Shape;24117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8" name="Google Shape;24118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9" name="Google Shape;24119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0" name="Google Shape;24120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1" name="Google Shape;24121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2" name="Google Shape;24122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3" name="Google Shape;24123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4" name="Google Shape;24124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5" name="Google Shape;24125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6" name="Google Shape;24126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7" name="Google Shape;24127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8" name="Google Shape;24128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9" name="Google Shape;24129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0" name="Google Shape;24130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1" name="Google Shape;24131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2" name="Google Shape;24132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3" name="Google Shape;24133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4" name="Google Shape;24134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5" name="Google Shape;24135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6" name="Google Shape;24136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7" name="Google Shape;24137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8" name="Google Shape;24138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9" name="Google Shape;24139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0" name="Google Shape;24140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1" name="Google Shape;24141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2" name="Google Shape;24142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3" name="Google Shape;24143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4" name="Google Shape;24144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5" name="Google Shape;24145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6" name="Google Shape;24146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7" name="Google Shape;24147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8" name="Google Shape;24148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9" name="Google Shape;24149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0" name="Google Shape;24150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1" name="Google Shape;24151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2" name="Google Shape;24152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3" name="Google Shape;24153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4" name="Google Shape;24154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5" name="Google Shape;24155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6" name="Google Shape;24156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7" name="Google Shape;24157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8" name="Google Shape;24158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9" name="Google Shape;24159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0" name="Google Shape;24160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1" name="Google Shape;24161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2" name="Google Shape;24162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63" name="Google Shape;24163;p43"/>
            <p:cNvGrpSpPr/>
            <p:nvPr/>
          </p:nvGrpSpPr>
          <p:grpSpPr>
            <a:xfrm>
              <a:off x="109200" y="3412206"/>
              <a:ext cx="8925600" cy="33000"/>
              <a:chOff x="76200" y="76206"/>
              <a:chExt cx="8925600" cy="33000"/>
            </a:xfrm>
          </p:grpSpPr>
          <p:sp>
            <p:nvSpPr>
              <p:cNvPr id="24164" name="Google Shape;24164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5" name="Google Shape;24165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6" name="Google Shape;24166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7" name="Google Shape;24167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8" name="Google Shape;24168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9" name="Google Shape;24169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0" name="Google Shape;24170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1" name="Google Shape;24171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2" name="Google Shape;24172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3" name="Google Shape;24173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4" name="Google Shape;24174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5" name="Google Shape;24175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6" name="Google Shape;24176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7" name="Google Shape;24177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8" name="Google Shape;24178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9" name="Google Shape;24179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0" name="Google Shape;24180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1" name="Google Shape;24181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2" name="Google Shape;24182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3" name="Google Shape;24183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4" name="Google Shape;24184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5" name="Google Shape;24185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6" name="Google Shape;24186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7" name="Google Shape;24187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8" name="Google Shape;24188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9" name="Google Shape;24189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0" name="Google Shape;24190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1" name="Google Shape;24191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2" name="Google Shape;24192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3" name="Google Shape;24193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4" name="Google Shape;24194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5" name="Google Shape;24195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6" name="Google Shape;24196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7" name="Google Shape;24197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8" name="Google Shape;24198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9" name="Google Shape;24199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0" name="Google Shape;24200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1" name="Google Shape;24201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2" name="Google Shape;24202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3" name="Google Shape;24203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4" name="Google Shape;24204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5" name="Google Shape;24205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6" name="Google Shape;24206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7" name="Google Shape;24207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8" name="Google Shape;24208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9" name="Google Shape;24209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0" name="Google Shape;24210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1" name="Google Shape;24211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2" name="Google Shape;24212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3" name="Google Shape;24213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4" name="Google Shape;24214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5" name="Google Shape;24215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6" name="Google Shape;24216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7" name="Google Shape;24217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8" name="Google Shape;24218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9" name="Google Shape;24219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0" name="Google Shape;24220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1" name="Google Shape;24221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2" name="Google Shape;24222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3" name="Google Shape;24223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4" name="Google Shape;24224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5" name="Google Shape;24225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6" name="Google Shape;24226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7" name="Google Shape;24227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8" name="Google Shape;24228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9" name="Google Shape;24229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0" name="Google Shape;24230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1" name="Google Shape;24231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2" name="Google Shape;24232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3" name="Google Shape;24233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4" name="Google Shape;24234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5" name="Google Shape;24235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36" name="Google Shape;24236;p43"/>
            <p:cNvGrpSpPr/>
            <p:nvPr/>
          </p:nvGrpSpPr>
          <p:grpSpPr>
            <a:xfrm>
              <a:off x="109200" y="3523406"/>
              <a:ext cx="8925600" cy="33000"/>
              <a:chOff x="76200" y="76206"/>
              <a:chExt cx="8925600" cy="33000"/>
            </a:xfrm>
          </p:grpSpPr>
          <p:sp>
            <p:nvSpPr>
              <p:cNvPr id="24237" name="Google Shape;24237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8" name="Google Shape;24238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9" name="Google Shape;24239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0" name="Google Shape;24240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1" name="Google Shape;24241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2" name="Google Shape;24242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3" name="Google Shape;24243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4" name="Google Shape;24244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5" name="Google Shape;24245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6" name="Google Shape;24246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7" name="Google Shape;24247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8" name="Google Shape;24248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9" name="Google Shape;24249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0" name="Google Shape;24250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1" name="Google Shape;24251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2" name="Google Shape;24252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3" name="Google Shape;24253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4" name="Google Shape;24254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5" name="Google Shape;24255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6" name="Google Shape;24256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7" name="Google Shape;24257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8" name="Google Shape;24258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9" name="Google Shape;24259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0" name="Google Shape;24260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1" name="Google Shape;24261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2" name="Google Shape;24262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3" name="Google Shape;24263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4" name="Google Shape;24264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5" name="Google Shape;24265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6" name="Google Shape;24266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7" name="Google Shape;24267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8" name="Google Shape;24268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9" name="Google Shape;24269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0" name="Google Shape;24270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1" name="Google Shape;24271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2" name="Google Shape;24272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3" name="Google Shape;24273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4" name="Google Shape;24274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5" name="Google Shape;24275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6" name="Google Shape;24276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7" name="Google Shape;24277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8" name="Google Shape;24278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9" name="Google Shape;24279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0" name="Google Shape;24280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1" name="Google Shape;24281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2" name="Google Shape;24282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3" name="Google Shape;24283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4" name="Google Shape;24284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5" name="Google Shape;24285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6" name="Google Shape;24286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7" name="Google Shape;24287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8" name="Google Shape;24288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9" name="Google Shape;24289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0" name="Google Shape;24290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1" name="Google Shape;24291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2" name="Google Shape;24292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3" name="Google Shape;24293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4" name="Google Shape;24294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5" name="Google Shape;24295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6" name="Google Shape;24296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7" name="Google Shape;24297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8" name="Google Shape;24298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9" name="Google Shape;24299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0" name="Google Shape;24300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1" name="Google Shape;24301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2" name="Google Shape;24302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3" name="Google Shape;24303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4" name="Google Shape;24304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5" name="Google Shape;24305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6" name="Google Shape;24306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7" name="Google Shape;24307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8" name="Google Shape;24308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09" name="Google Shape;24309;p43"/>
            <p:cNvGrpSpPr/>
            <p:nvPr/>
          </p:nvGrpSpPr>
          <p:grpSpPr>
            <a:xfrm>
              <a:off x="109200" y="3634606"/>
              <a:ext cx="8925600" cy="33000"/>
              <a:chOff x="76200" y="76206"/>
              <a:chExt cx="8925600" cy="33000"/>
            </a:xfrm>
          </p:grpSpPr>
          <p:sp>
            <p:nvSpPr>
              <p:cNvPr id="24310" name="Google Shape;24310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1" name="Google Shape;24311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2" name="Google Shape;24312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3" name="Google Shape;24313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4" name="Google Shape;24314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5" name="Google Shape;24315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6" name="Google Shape;24316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7" name="Google Shape;24317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8" name="Google Shape;24318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9" name="Google Shape;24319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0" name="Google Shape;24320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1" name="Google Shape;24321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2" name="Google Shape;24322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3" name="Google Shape;24323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4" name="Google Shape;24324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5" name="Google Shape;24325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6" name="Google Shape;24326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7" name="Google Shape;24327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8" name="Google Shape;24328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9" name="Google Shape;24329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0" name="Google Shape;24330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1" name="Google Shape;24331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2" name="Google Shape;24332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3" name="Google Shape;24333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4" name="Google Shape;24334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5" name="Google Shape;24335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6" name="Google Shape;24336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7" name="Google Shape;24337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8" name="Google Shape;24338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9" name="Google Shape;24339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0" name="Google Shape;24340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1" name="Google Shape;24341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2" name="Google Shape;24342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3" name="Google Shape;24343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4" name="Google Shape;24344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5" name="Google Shape;24345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6" name="Google Shape;24346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7" name="Google Shape;24347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8" name="Google Shape;24348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9" name="Google Shape;24349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0" name="Google Shape;24350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1" name="Google Shape;24351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2" name="Google Shape;24352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3" name="Google Shape;24353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4" name="Google Shape;24354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5" name="Google Shape;24355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6" name="Google Shape;24356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7" name="Google Shape;24357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8" name="Google Shape;24358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9" name="Google Shape;24359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0" name="Google Shape;24360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1" name="Google Shape;24361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2" name="Google Shape;24362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3" name="Google Shape;24363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4" name="Google Shape;24364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5" name="Google Shape;24365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6" name="Google Shape;24366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7" name="Google Shape;24367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8" name="Google Shape;24368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9" name="Google Shape;24369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0" name="Google Shape;24370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1" name="Google Shape;24371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2" name="Google Shape;24372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3" name="Google Shape;24373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4" name="Google Shape;24374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5" name="Google Shape;24375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6" name="Google Shape;24376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7" name="Google Shape;24377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8" name="Google Shape;24378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9" name="Google Shape;24379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0" name="Google Shape;24380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1" name="Google Shape;24381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2" name="Google Shape;24382;p43"/>
            <p:cNvGrpSpPr/>
            <p:nvPr/>
          </p:nvGrpSpPr>
          <p:grpSpPr>
            <a:xfrm>
              <a:off x="109200" y="3745806"/>
              <a:ext cx="8925600" cy="33000"/>
              <a:chOff x="76200" y="76206"/>
              <a:chExt cx="8925600" cy="33000"/>
            </a:xfrm>
          </p:grpSpPr>
          <p:sp>
            <p:nvSpPr>
              <p:cNvPr id="24383" name="Google Shape;24383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4" name="Google Shape;24384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5" name="Google Shape;24385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6" name="Google Shape;24386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7" name="Google Shape;24387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8" name="Google Shape;24388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9" name="Google Shape;24389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0" name="Google Shape;24390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1" name="Google Shape;24391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2" name="Google Shape;24392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3" name="Google Shape;24393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4" name="Google Shape;24394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5" name="Google Shape;24395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6" name="Google Shape;24396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7" name="Google Shape;24397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8" name="Google Shape;24398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9" name="Google Shape;24399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0" name="Google Shape;24400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1" name="Google Shape;24401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2" name="Google Shape;24402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3" name="Google Shape;24403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4" name="Google Shape;24404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5" name="Google Shape;24405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6" name="Google Shape;24406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7" name="Google Shape;24407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8" name="Google Shape;24408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9" name="Google Shape;24409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0" name="Google Shape;24410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1" name="Google Shape;24411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2" name="Google Shape;24412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3" name="Google Shape;24413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4" name="Google Shape;24414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5" name="Google Shape;24415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6" name="Google Shape;24416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7" name="Google Shape;24417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8" name="Google Shape;24418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9" name="Google Shape;24419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0" name="Google Shape;24420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1" name="Google Shape;24421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2" name="Google Shape;24422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3" name="Google Shape;24423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4" name="Google Shape;24424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5" name="Google Shape;24425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6" name="Google Shape;24426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7" name="Google Shape;24427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8" name="Google Shape;24428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9" name="Google Shape;24429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0" name="Google Shape;24430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1" name="Google Shape;24431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2" name="Google Shape;24432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3" name="Google Shape;24433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4" name="Google Shape;24434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5" name="Google Shape;24435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6" name="Google Shape;24436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7" name="Google Shape;24437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8" name="Google Shape;24438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9" name="Google Shape;24439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0" name="Google Shape;24440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1" name="Google Shape;24441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2" name="Google Shape;24442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3" name="Google Shape;24443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4" name="Google Shape;24444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5" name="Google Shape;24445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6" name="Google Shape;24446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7" name="Google Shape;24447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8" name="Google Shape;24448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9" name="Google Shape;24449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0" name="Google Shape;24450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1" name="Google Shape;24451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2" name="Google Shape;24452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3" name="Google Shape;24453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4" name="Google Shape;24454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55" name="Google Shape;24455;p43"/>
            <p:cNvGrpSpPr/>
            <p:nvPr/>
          </p:nvGrpSpPr>
          <p:grpSpPr>
            <a:xfrm>
              <a:off x="109200" y="3857006"/>
              <a:ext cx="8925600" cy="33000"/>
              <a:chOff x="76200" y="76206"/>
              <a:chExt cx="8925600" cy="33000"/>
            </a:xfrm>
          </p:grpSpPr>
          <p:sp>
            <p:nvSpPr>
              <p:cNvPr id="24456" name="Google Shape;24456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7" name="Google Shape;24457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8" name="Google Shape;24458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9" name="Google Shape;24459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0" name="Google Shape;24460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1" name="Google Shape;24461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2" name="Google Shape;24462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3" name="Google Shape;24463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4" name="Google Shape;24464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5" name="Google Shape;24465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6" name="Google Shape;24466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7" name="Google Shape;24467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8" name="Google Shape;24468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9" name="Google Shape;24469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0" name="Google Shape;24470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1" name="Google Shape;24471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2" name="Google Shape;24472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3" name="Google Shape;24473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4" name="Google Shape;24474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5" name="Google Shape;24475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6" name="Google Shape;24476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7" name="Google Shape;24477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8" name="Google Shape;24478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9" name="Google Shape;24479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0" name="Google Shape;24480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1" name="Google Shape;24481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2" name="Google Shape;24482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3" name="Google Shape;24483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4" name="Google Shape;24484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5" name="Google Shape;24485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6" name="Google Shape;24486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7" name="Google Shape;24487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8" name="Google Shape;24488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9" name="Google Shape;24489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0" name="Google Shape;24490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1" name="Google Shape;24491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2" name="Google Shape;24492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3" name="Google Shape;24493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4" name="Google Shape;24494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5" name="Google Shape;24495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6" name="Google Shape;24496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7" name="Google Shape;24497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8" name="Google Shape;24498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9" name="Google Shape;24499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0" name="Google Shape;24500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1" name="Google Shape;24501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2" name="Google Shape;24502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3" name="Google Shape;24503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4" name="Google Shape;24504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5" name="Google Shape;24505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6" name="Google Shape;24506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7" name="Google Shape;24507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8" name="Google Shape;24508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9" name="Google Shape;24509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0" name="Google Shape;24510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1" name="Google Shape;24511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2" name="Google Shape;24512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3" name="Google Shape;24513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4" name="Google Shape;24514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5" name="Google Shape;24515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6" name="Google Shape;24516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7" name="Google Shape;24517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8" name="Google Shape;24518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9" name="Google Shape;24519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0" name="Google Shape;24520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1" name="Google Shape;24521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2" name="Google Shape;24522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3" name="Google Shape;24523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4" name="Google Shape;24524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5" name="Google Shape;24525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6" name="Google Shape;24526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7" name="Google Shape;24527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28" name="Google Shape;24528;p43"/>
            <p:cNvGrpSpPr/>
            <p:nvPr/>
          </p:nvGrpSpPr>
          <p:grpSpPr>
            <a:xfrm>
              <a:off x="109200" y="3968206"/>
              <a:ext cx="8925600" cy="33000"/>
              <a:chOff x="76200" y="76206"/>
              <a:chExt cx="8925600" cy="33000"/>
            </a:xfrm>
          </p:grpSpPr>
          <p:sp>
            <p:nvSpPr>
              <p:cNvPr id="24529" name="Google Shape;24529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0" name="Google Shape;24530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1" name="Google Shape;24531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2" name="Google Shape;24532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3" name="Google Shape;24533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4" name="Google Shape;24534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5" name="Google Shape;24535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6" name="Google Shape;24536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7" name="Google Shape;24537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8" name="Google Shape;24538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9" name="Google Shape;24539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0" name="Google Shape;24540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1" name="Google Shape;24541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2" name="Google Shape;24542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3" name="Google Shape;24543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4" name="Google Shape;24544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5" name="Google Shape;24545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6" name="Google Shape;24546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7" name="Google Shape;24547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8" name="Google Shape;24548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9" name="Google Shape;24549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0" name="Google Shape;24550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1" name="Google Shape;24551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2" name="Google Shape;24552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3" name="Google Shape;24553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4" name="Google Shape;24554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5" name="Google Shape;24555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6" name="Google Shape;24556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7" name="Google Shape;24557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8" name="Google Shape;24558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9" name="Google Shape;24559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0" name="Google Shape;24560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1" name="Google Shape;24561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2" name="Google Shape;24562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3" name="Google Shape;24563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4" name="Google Shape;24564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5" name="Google Shape;24565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6" name="Google Shape;24566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7" name="Google Shape;24567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8" name="Google Shape;24568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9" name="Google Shape;24569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0" name="Google Shape;24570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1" name="Google Shape;24571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2" name="Google Shape;24572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3" name="Google Shape;24573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4" name="Google Shape;24574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5" name="Google Shape;24575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6" name="Google Shape;24576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7" name="Google Shape;24577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8" name="Google Shape;24578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9" name="Google Shape;24579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0" name="Google Shape;24580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1" name="Google Shape;24581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2" name="Google Shape;24582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3" name="Google Shape;24583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4" name="Google Shape;24584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5" name="Google Shape;24585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6" name="Google Shape;24586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7" name="Google Shape;24587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8" name="Google Shape;24588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9" name="Google Shape;24589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0" name="Google Shape;24590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1" name="Google Shape;24591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2" name="Google Shape;24592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3" name="Google Shape;24593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4" name="Google Shape;24594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5" name="Google Shape;24595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6" name="Google Shape;24596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7" name="Google Shape;24597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8" name="Google Shape;24598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9" name="Google Shape;24599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0" name="Google Shape;24600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01" name="Google Shape;24601;p43"/>
            <p:cNvGrpSpPr/>
            <p:nvPr/>
          </p:nvGrpSpPr>
          <p:grpSpPr>
            <a:xfrm>
              <a:off x="109200" y="4079406"/>
              <a:ext cx="8925600" cy="33000"/>
              <a:chOff x="76200" y="76206"/>
              <a:chExt cx="8925600" cy="33000"/>
            </a:xfrm>
          </p:grpSpPr>
          <p:sp>
            <p:nvSpPr>
              <p:cNvPr id="24602" name="Google Shape;24602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3" name="Google Shape;24603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4" name="Google Shape;24604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5" name="Google Shape;24605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6" name="Google Shape;24606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7" name="Google Shape;24607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8" name="Google Shape;24608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9" name="Google Shape;24609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0" name="Google Shape;24610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1" name="Google Shape;24611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2" name="Google Shape;24612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3" name="Google Shape;24613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4" name="Google Shape;24614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5" name="Google Shape;24615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6" name="Google Shape;24616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7" name="Google Shape;24617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8" name="Google Shape;24618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9" name="Google Shape;24619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0" name="Google Shape;24620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1" name="Google Shape;24621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2" name="Google Shape;24622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3" name="Google Shape;24623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4" name="Google Shape;24624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5" name="Google Shape;24625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6" name="Google Shape;24626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7" name="Google Shape;24627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8" name="Google Shape;24628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9" name="Google Shape;24629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0" name="Google Shape;24630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1" name="Google Shape;24631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2" name="Google Shape;24632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3" name="Google Shape;24633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4" name="Google Shape;24634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5" name="Google Shape;24635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6" name="Google Shape;24636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7" name="Google Shape;24637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8" name="Google Shape;24638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9" name="Google Shape;24639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0" name="Google Shape;24640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1" name="Google Shape;24641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2" name="Google Shape;24642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3" name="Google Shape;24643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4" name="Google Shape;24644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5" name="Google Shape;24645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6" name="Google Shape;24646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7" name="Google Shape;24647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8" name="Google Shape;24648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9" name="Google Shape;24649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0" name="Google Shape;24650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1" name="Google Shape;24651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2" name="Google Shape;24652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3" name="Google Shape;24653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4" name="Google Shape;24654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5" name="Google Shape;24655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6" name="Google Shape;24656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7" name="Google Shape;24657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8" name="Google Shape;24658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9" name="Google Shape;24659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0" name="Google Shape;24660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1" name="Google Shape;24661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2" name="Google Shape;24662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3" name="Google Shape;24663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4" name="Google Shape;24664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5" name="Google Shape;24665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6" name="Google Shape;24666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7" name="Google Shape;24667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8" name="Google Shape;24668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9" name="Google Shape;24669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0" name="Google Shape;24670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1" name="Google Shape;24671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2" name="Google Shape;24672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3" name="Google Shape;24673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74" name="Google Shape;24674;p43"/>
            <p:cNvGrpSpPr/>
            <p:nvPr/>
          </p:nvGrpSpPr>
          <p:grpSpPr>
            <a:xfrm>
              <a:off x="109200" y="4190606"/>
              <a:ext cx="8925600" cy="33000"/>
              <a:chOff x="76200" y="76206"/>
              <a:chExt cx="8925600" cy="33000"/>
            </a:xfrm>
          </p:grpSpPr>
          <p:sp>
            <p:nvSpPr>
              <p:cNvPr id="24675" name="Google Shape;24675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6" name="Google Shape;24676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7" name="Google Shape;24677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8" name="Google Shape;24678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9" name="Google Shape;24679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0" name="Google Shape;24680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1" name="Google Shape;24681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2" name="Google Shape;24682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3" name="Google Shape;24683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4" name="Google Shape;24684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5" name="Google Shape;24685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6" name="Google Shape;24686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7" name="Google Shape;24687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8" name="Google Shape;24688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9" name="Google Shape;24689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0" name="Google Shape;24690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1" name="Google Shape;24691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2" name="Google Shape;24692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3" name="Google Shape;24693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4" name="Google Shape;24694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5" name="Google Shape;24695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6" name="Google Shape;24696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7" name="Google Shape;24697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8" name="Google Shape;24698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9" name="Google Shape;24699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0" name="Google Shape;24700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1" name="Google Shape;24701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2" name="Google Shape;24702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3" name="Google Shape;24703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4" name="Google Shape;24704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5" name="Google Shape;24705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6" name="Google Shape;24706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7" name="Google Shape;24707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8" name="Google Shape;24708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9" name="Google Shape;24709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0" name="Google Shape;24710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1" name="Google Shape;24711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2" name="Google Shape;24712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3" name="Google Shape;24713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4" name="Google Shape;24714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5" name="Google Shape;24715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6" name="Google Shape;24716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7" name="Google Shape;24717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8" name="Google Shape;24718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9" name="Google Shape;24719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0" name="Google Shape;24720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1" name="Google Shape;24721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2" name="Google Shape;24722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3" name="Google Shape;24723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4" name="Google Shape;24724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5" name="Google Shape;24725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6" name="Google Shape;24726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7" name="Google Shape;24727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8" name="Google Shape;24728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9" name="Google Shape;24729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0" name="Google Shape;24730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1" name="Google Shape;24731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2" name="Google Shape;24732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3" name="Google Shape;24733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4" name="Google Shape;24734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5" name="Google Shape;24735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6" name="Google Shape;24736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7" name="Google Shape;24737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8" name="Google Shape;24738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9" name="Google Shape;24739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0" name="Google Shape;24740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1" name="Google Shape;24741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2" name="Google Shape;24742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3" name="Google Shape;24743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4" name="Google Shape;24744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5" name="Google Shape;24745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6" name="Google Shape;24746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47" name="Google Shape;24747;p43"/>
            <p:cNvGrpSpPr/>
            <p:nvPr/>
          </p:nvGrpSpPr>
          <p:grpSpPr>
            <a:xfrm>
              <a:off x="109200" y="4301806"/>
              <a:ext cx="8925600" cy="33000"/>
              <a:chOff x="76200" y="76206"/>
              <a:chExt cx="8925600" cy="33000"/>
            </a:xfrm>
          </p:grpSpPr>
          <p:sp>
            <p:nvSpPr>
              <p:cNvPr id="24748" name="Google Shape;24748;p43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9" name="Google Shape;24749;p43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0" name="Google Shape;24750;p43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1" name="Google Shape;24751;p43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2" name="Google Shape;24752;p43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3" name="Google Shape;24753;p43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4" name="Google Shape;24754;p43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5" name="Google Shape;24755;p43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6" name="Google Shape;24756;p43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7" name="Google Shape;24757;p43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8" name="Google Shape;24758;p43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9" name="Google Shape;24759;p43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0" name="Google Shape;24760;p43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1" name="Google Shape;24761;p43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2" name="Google Shape;24762;p43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3" name="Google Shape;24763;p43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4" name="Google Shape;24764;p43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5" name="Google Shape;24765;p43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6" name="Google Shape;24766;p43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7" name="Google Shape;24767;p43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8" name="Google Shape;24768;p43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9" name="Google Shape;24769;p43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0" name="Google Shape;24770;p43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1" name="Google Shape;24771;p43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2" name="Google Shape;24772;p43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3" name="Google Shape;24773;p43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4" name="Google Shape;24774;p43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5" name="Google Shape;24775;p43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6" name="Google Shape;24776;p43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7" name="Google Shape;24777;p43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8" name="Google Shape;24778;p43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9" name="Google Shape;24779;p43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0" name="Google Shape;24780;p43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1" name="Google Shape;24781;p43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2" name="Google Shape;24782;p43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3" name="Google Shape;24783;p43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4" name="Google Shape;24784;p43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5" name="Google Shape;24785;p43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6" name="Google Shape;24786;p43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7" name="Google Shape;24787;p43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8" name="Google Shape;24788;p43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9" name="Google Shape;24789;p43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0" name="Google Shape;24790;p43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1" name="Google Shape;24791;p43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2" name="Google Shape;24792;p43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3" name="Google Shape;24793;p43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4" name="Google Shape;24794;p43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5" name="Google Shape;24795;p43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6" name="Google Shape;24796;p43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7" name="Google Shape;24797;p43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8" name="Google Shape;24798;p43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9" name="Google Shape;24799;p43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0" name="Google Shape;24800;p43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1" name="Google Shape;24801;p43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2" name="Google Shape;24802;p43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3" name="Google Shape;24803;p43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4" name="Google Shape;24804;p43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5" name="Google Shape;24805;p43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6" name="Google Shape;24806;p43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7" name="Google Shape;24807;p43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8" name="Google Shape;24808;p43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9" name="Google Shape;24809;p43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0" name="Google Shape;24810;p43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1" name="Google Shape;24811;p43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2" name="Google Shape;24812;p43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3" name="Google Shape;24813;p43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4" name="Google Shape;24814;p43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5" name="Google Shape;24815;p43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6" name="Google Shape;24816;p43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7" name="Google Shape;24817;p43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8" name="Google Shape;24818;p43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9" name="Google Shape;24819;p43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20" name="Google Shape;24820;p43"/>
          <p:cNvGrpSpPr/>
          <p:nvPr/>
        </p:nvGrpSpPr>
        <p:grpSpPr>
          <a:xfrm>
            <a:off x="8320098" y="4866112"/>
            <a:ext cx="510133" cy="78484"/>
            <a:chOff x="3521300" y="154525"/>
            <a:chExt cx="1256175" cy="193500"/>
          </a:xfrm>
        </p:grpSpPr>
        <p:sp>
          <p:nvSpPr>
            <p:cNvPr id="24821" name="Google Shape;24821;p43"/>
            <p:cNvSpPr/>
            <p:nvPr/>
          </p:nvSpPr>
          <p:spPr>
            <a:xfrm>
              <a:off x="3521300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2" name="Google Shape;24822;p43"/>
            <p:cNvSpPr/>
            <p:nvPr/>
          </p:nvSpPr>
          <p:spPr>
            <a:xfrm>
              <a:off x="3875525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3" name="Google Shape;24823;p43"/>
            <p:cNvSpPr/>
            <p:nvPr/>
          </p:nvSpPr>
          <p:spPr>
            <a:xfrm>
              <a:off x="4229750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4" name="Google Shape;24824;p43"/>
            <p:cNvSpPr/>
            <p:nvPr/>
          </p:nvSpPr>
          <p:spPr>
            <a:xfrm>
              <a:off x="4583975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spTree>
      <p:nvGrpSpPr>
        <p:cNvPr id="1" name="Shape 2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26" name="Google Shape;24826;p44"/>
          <p:cNvGrpSpPr/>
          <p:nvPr/>
        </p:nvGrpSpPr>
        <p:grpSpPr>
          <a:xfrm>
            <a:off x="313503" y="376409"/>
            <a:ext cx="8516819" cy="562035"/>
            <a:chOff x="313503" y="376409"/>
            <a:chExt cx="8516819" cy="562035"/>
          </a:xfrm>
        </p:grpSpPr>
        <p:sp>
          <p:nvSpPr>
            <p:cNvPr id="24827" name="Google Shape;24827;p44"/>
            <p:cNvSpPr/>
            <p:nvPr/>
          </p:nvSpPr>
          <p:spPr>
            <a:xfrm>
              <a:off x="313503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8" name="Google Shape;24828;p44"/>
            <p:cNvSpPr/>
            <p:nvPr/>
          </p:nvSpPr>
          <p:spPr>
            <a:xfrm>
              <a:off x="43301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9" name="Google Shape;24829;p44"/>
            <p:cNvSpPr/>
            <p:nvPr/>
          </p:nvSpPr>
          <p:spPr>
            <a:xfrm>
              <a:off x="552519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0" name="Google Shape;24830;p44"/>
            <p:cNvSpPr/>
            <p:nvPr/>
          </p:nvSpPr>
          <p:spPr>
            <a:xfrm>
              <a:off x="672027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1" name="Google Shape;24831;p44"/>
            <p:cNvSpPr/>
            <p:nvPr/>
          </p:nvSpPr>
          <p:spPr>
            <a:xfrm>
              <a:off x="844028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2" name="Google Shape;24832;p44"/>
            <p:cNvSpPr/>
            <p:nvPr/>
          </p:nvSpPr>
          <p:spPr>
            <a:xfrm>
              <a:off x="8559794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3" name="Google Shape;24833;p44"/>
            <p:cNvSpPr/>
            <p:nvPr/>
          </p:nvSpPr>
          <p:spPr>
            <a:xfrm>
              <a:off x="8679308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4" name="Google Shape;24834;p44"/>
            <p:cNvSpPr/>
            <p:nvPr/>
          </p:nvSpPr>
          <p:spPr>
            <a:xfrm>
              <a:off x="879882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5" name="Google Shape;24835;p44"/>
            <p:cNvSpPr/>
            <p:nvPr/>
          </p:nvSpPr>
          <p:spPr>
            <a:xfrm>
              <a:off x="313503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6" name="Google Shape;24836;p44"/>
            <p:cNvSpPr/>
            <p:nvPr/>
          </p:nvSpPr>
          <p:spPr>
            <a:xfrm>
              <a:off x="43301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7" name="Google Shape;24837;p44"/>
            <p:cNvSpPr/>
            <p:nvPr/>
          </p:nvSpPr>
          <p:spPr>
            <a:xfrm>
              <a:off x="552519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8" name="Google Shape;24838;p44"/>
            <p:cNvSpPr/>
            <p:nvPr/>
          </p:nvSpPr>
          <p:spPr>
            <a:xfrm>
              <a:off x="672027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9" name="Google Shape;24839;p44"/>
            <p:cNvSpPr/>
            <p:nvPr/>
          </p:nvSpPr>
          <p:spPr>
            <a:xfrm>
              <a:off x="844028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0" name="Google Shape;24840;p44"/>
            <p:cNvSpPr/>
            <p:nvPr/>
          </p:nvSpPr>
          <p:spPr>
            <a:xfrm>
              <a:off x="8559794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1" name="Google Shape;24841;p44"/>
            <p:cNvSpPr/>
            <p:nvPr/>
          </p:nvSpPr>
          <p:spPr>
            <a:xfrm>
              <a:off x="8679308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2" name="Google Shape;24842;p44"/>
            <p:cNvSpPr/>
            <p:nvPr/>
          </p:nvSpPr>
          <p:spPr>
            <a:xfrm>
              <a:off x="879882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3" name="Google Shape;24843;p44"/>
            <p:cNvSpPr/>
            <p:nvPr/>
          </p:nvSpPr>
          <p:spPr>
            <a:xfrm>
              <a:off x="313503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4" name="Google Shape;24844;p44"/>
            <p:cNvSpPr/>
            <p:nvPr/>
          </p:nvSpPr>
          <p:spPr>
            <a:xfrm>
              <a:off x="43301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5" name="Google Shape;24845;p44"/>
            <p:cNvSpPr/>
            <p:nvPr/>
          </p:nvSpPr>
          <p:spPr>
            <a:xfrm>
              <a:off x="552519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6" name="Google Shape;24846;p44"/>
            <p:cNvSpPr/>
            <p:nvPr/>
          </p:nvSpPr>
          <p:spPr>
            <a:xfrm>
              <a:off x="672027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7" name="Google Shape;24847;p44"/>
            <p:cNvSpPr/>
            <p:nvPr/>
          </p:nvSpPr>
          <p:spPr>
            <a:xfrm>
              <a:off x="844028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8" name="Google Shape;24848;p44"/>
            <p:cNvSpPr/>
            <p:nvPr/>
          </p:nvSpPr>
          <p:spPr>
            <a:xfrm>
              <a:off x="8559794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9" name="Google Shape;24849;p44"/>
            <p:cNvSpPr/>
            <p:nvPr/>
          </p:nvSpPr>
          <p:spPr>
            <a:xfrm>
              <a:off x="8679308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0" name="Google Shape;24850;p44"/>
            <p:cNvSpPr/>
            <p:nvPr/>
          </p:nvSpPr>
          <p:spPr>
            <a:xfrm>
              <a:off x="879882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1" name="Google Shape;24851;p44"/>
            <p:cNvSpPr/>
            <p:nvPr/>
          </p:nvSpPr>
          <p:spPr>
            <a:xfrm>
              <a:off x="313503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2" name="Google Shape;24852;p44"/>
            <p:cNvSpPr/>
            <p:nvPr/>
          </p:nvSpPr>
          <p:spPr>
            <a:xfrm>
              <a:off x="43301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3" name="Google Shape;24853;p44"/>
            <p:cNvSpPr/>
            <p:nvPr/>
          </p:nvSpPr>
          <p:spPr>
            <a:xfrm>
              <a:off x="552519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4" name="Google Shape;24854;p44"/>
            <p:cNvSpPr/>
            <p:nvPr/>
          </p:nvSpPr>
          <p:spPr>
            <a:xfrm>
              <a:off x="672027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5" name="Google Shape;24855;p44"/>
            <p:cNvSpPr/>
            <p:nvPr/>
          </p:nvSpPr>
          <p:spPr>
            <a:xfrm>
              <a:off x="844028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6" name="Google Shape;24856;p44"/>
            <p:cNvSpPr/>
            <p:nvPr/>
          </p:nvSpPr>
          <p:spPr>
            <a:xfrm>
              <a:off x="8559794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7" name="Google Shape;24857;p44"/>
            <p:cNvSpPr/>
            <p:nvPr/>
          </p:nvSpPr>
          <p:spPr>
            <a:xfrm>
              <a:off x="8679308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8" name="Google Shape;24858;p44"/>
            <p:cNvSpPr/>
            <p:nvPr/>
          </p:nvSpPr>
          <p:spPr>
            <a:xfrm>
              <a:off x="879882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9" name="Google Shape;24859;p44"/>
            <p:cNvSpPr/>
            <p:nvPr/>
          </p:nvSpPr>
          <p:spPr>
            <a:xfrm>
              <a:off x="313503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0" name="Google Shape;24860;p44"/>
            <p:cNvSpPr/>
            <p:nvPr/>
          </p:nvSpPr>
          <p:spPr>
            <a:xfrm>
              <a:off x="43301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1" name="Google Shape;24861;p44"/>
            <p:cNvSpPr/>
            <p:nvPr/>
          </p:nvSpPr>
          <p:spPr>
            <a:xfrm>
              <a:off x="552519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2" name="Google Shape;24862;p44"/>
            <p:cNvSpPr/>
            <p:nvPr/>
          </p:nvSpPr>
          <p:spPr>
            <a:xfrm>
              <a:off x="672027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3" name="Google Shape;24863;p44"/>
            <p:cNvSpPr/>
            <p:nvPr/>
          </p:nvSpPr>
          <p:spPr>
            <a:xfrm>
              <a:off x="844028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4" name="Google Shape;24864;p44"/>
            <p:cNvSpPr/>
            <p:nvPr/>
          </p:nvSpPr>
          <p:spPr>
            <a:xfrm>
              <a:off x="8559794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5" name="Google Shape;24865;p44"/>
            <p:cNvSpPr/>
            <p:nvPr/>
          </p:nvSpPr>
          <p:spPr>
            <a:xfrm>
              <a:off x="8679308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6" name="Google Shape;24866;p44"/>
            <p:cNvSpPr/>
            <p:nvPr/>
          </p:nvSpPr>
          <p:spPr>
            <a:xfrm>
              <a:off x="879882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7" name="Google Shape;24867;p44"/>
            <p:cNvSpPr/>
            <p:nvPr/>
          </p:nvSpPr>
          <p:spPr>
            <a:xfrm>
              <a:off x="313503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8" name="Google Shape;24868;p44"/>
            <p:cNvSpPr/>
            <p:nvPr/>
          </p:nvSpPr>
          <p:spPr>
            <a:xfrm>
              <a:off x="43301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9" name="Google Shape;24869;p44"/>
            <p:cNvSpPr/>
            <p:nvPr/>
          </p:nvSpPr>
          <p:spPr>
            <a:xfrm>
              <a:off x="552519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0" name="Google Shape;24870;p44"/>
            <p:cNvSpPr/>
            <p:nvPr/>
          </p:nvSpPr>
          <p:spPr>
            <a:xfrm>
              <a:off x="672027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1" name="Google Shape;24871;p44"/>
            <p:cNvSpPr/>
            <p:nvPr/>
          </p:nvSpPr>
          <p:spPr>
            <a:xfrm>
              <a:off x="844028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2" name="Google Shape;24872;p44"/>
            <p:cNvSpPr/>
            <p:nvPr/>
          </p:nvSpPr>
          <p:spPr>
            <a:xfrm>
              <a:off x="8559794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3" name="Google Shape;24873;p44"/>
            <p:cNvSpPr/>
            <p:nvPr/>
          </p:nvSpPr>
          <p:spPr>
            <a:xfrm>
              <a:off x="8679308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4" name="Google Shape;24874;p44"/>
            <p:cNvSpPr/>
            <p:nvPr/>
          </p:nvSpPr>
          <p:spPr>
            <a:xfrm>
              <a:off x="879882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_1">
    <p:spTree>
      <p:nvGrpSpPr>
        <p:cNvPr id="1" name="Shape 2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76" name="Google Shape;24876;p45"/>
          <p:cNvGrpSpPr/>
          <p:nvPr/>
        </p:nvGrpSpPr>
        <p:grpSpPr>
          <a:xfrm>
            <a:off x="313503" y="540001"/>
            <a:ext cx="8516819" cy="4063568"/>
            <a:chOff x="313503" y="540001"/>
            <a:chExt cx="8516819" cy="4063568"/>
          </a:xfrm>
        </p:grpSpPr>
        <p:sp>
          <p:nvSpPr>
            <p:cNvPr id="24877" name="Google Shape;24877;p45"/>
            <p:cNvSpPr/>
            <p:nvPr/>
          </p:nvSpPr>
          <p:spPr>
            <a:xfrm>
              <a:off x="313503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8" name="Google Shape;24878;p45"/>
            <p:cNvSpPr/>
            <p:nvPr/>
          </p:nvSpPr>
          <p:spPr>
            <a:xfrm>
              <a:off x="433011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9" name="Google Shape;24879;p45"/>
            <p:cNvSpPr/>
            <p:nvPr/>
          </p:nvSpPr>
          <p:spPr>
            <a:xfrm>
              <a:off x="552519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0" name="Google Shape;24880;p45"/>
            <p:cNvSpPr/>
            <p:nvPr/>
          </p:nvSpPr>
          <p:spPr>
            <a:xfrm>
              <a:off x="67202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1" name="Google Shape;24881;p45"/>
            <p:cNvSpPr/>
            <p:nvPr/>
          </p:nvSpPr>
          <p:spPr>
            <a:xfrm>
              <a:off x="791536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2" name="Google Shape;24882;p45"/>
            <p:cNvSpPr/>
            <p:nvPr/>
          </p:nvSpPr>
          <p:spPr>
            <a:xfrm>
              <a:off x="911044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3" name="Google Shape;24883;p45"/>
            <p:cNvSpPr/>
            <p:nvPr/>
          </p:nvSpPr>
          <p:spPr>
            <a:xfrm>
              <a:off x="1030552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4" name="Google Shape;24884;p45"/>
            <p:cNvSpPr/>
            <p:nvPr/>
          </p:nvSpPr>
          <p:spPr>
            <a:xfrm>
              <a:off x="8201254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5" name="Google Shape;24885;p45"/>
            <p:cNvSpPr/>
            <p:nvPr/>
          </p:nvSpPr>
          <p:spPr>
            <a:xfrm>
              <a:off x="832076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6" name="Google Shape;24886;p45"/>
            <p:cNvSpPr/>
            <p:nvPr/>
          </p:nvSpPr>
          <p:spPr>
            <a:xfrm>
              <a:off x="8440281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7" name="Google Shape;24887;p45"/>
            <p:cNvSpPr/>
            <p:nvPr/>
          </p:nvSpPr>
          <p:spPr>
            <a:xfrm>
              <a:off x="8559794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8" name="Google Shape;24888;p45"/>
            <p:cNvSpPr/>
            <p:nvPr/>
          </p:nvSpPr>
          <p:spPr>
            <a:xfrm>
              <a:off x="8679308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9" name="Google Shape;24889;p45"/>
            <p:cNvSpPr/>
            <p:nvPr/>
          </p:nvSpPr>
          <p:spPr>
            <a:xfrm>
              <a:off x="8798821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0" name="Google Shape;24890;p45"/>
            <p:cNvSpPr/>
            <p:nvPr/>
          </p:nvSpPr>
          <p:spPr>
            <a:xfrm>
              <a:off x="313503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1" name="Google Shape;24891;p45"/>
            <p:cNvSpPr/>
            <p:nvPr/>
          </p:nvSpPr>
          <p:spPr>
            <a:xfrm>
              <a:off x="433011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2" name="Google Shape;24892;p45"/>
            <p:cNvSpPr/>
            <p:nvPr/>
          </p:nvSpPr>
          <p:spPr>
            <a:xfrm>
              <a:off x="552519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3" name="Google Shape;24893;p45"/>
            <p:cNvSpPr/>
            <p:nvPr/>
          </p:nvSpPr>
          <p:spPr>
            <a:xfrm>
              <a:off x="67202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4" name="Google Shape;24894;p45"/>
            <p:cNvSpPr/>
            <p:nvPr/>
          </p:nvSpPr>
          <p:spPr>
            <a:xfrm>
              <a:off x="791536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5" name="Google Shape;24895;p45"/>
            <p:cNvSpPr/>
            <p:nvPr/>
          </p:nvSpPr>
          <p:spPr>
            <a:xfrm>
              <a:off x="911044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6" name="Google Shape;24896;p45"/>
            <p:cNvSpPr/>
            <p:nvPr/>
          </p:nvSpPr>
          <p:spPr>
            <a:xfrm>
              <a:off x="1030552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7" name="Google Shape;24897;p45"/>
            <p:cNvSpPr/>
            <p:nvPr/>
          </p:nvSpPr>
          <p:spPr>
            <a:xfrm>
              <a:off x="8201254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8" name="Google Shape;24898;p45"/>
            <p:cNvSpPr/>
            <p:nvPr/>
          </p:nvSpPr>
          <p:spPr>
            <a:xfrm>
              <a:off x="832076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9" name="Google Shape;24899;p45"/>
            <p:cNvSpPr/>
            <p:nvPr/>
          </p:nvSpPr>
          <p:spPr>
            <a:xfrm>
              <a:off x="8440281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0" name="Google Shape;24900;p45"/>
            <p:cNvSpPr/>
            <p:nvPr/>
          </p:nvSpPr>
          <p:spPr>
            <a:xfrm>
              <a:off x="8559794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1" name="Google Shape;24901;p45"/>
            <p:cNvSpPr/>
            <p:nvPr/>
          </p:nvSpPr>
          <p:spPr>
            <a:xfrm>
              <a:off x="8679308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2" name="Google Shape;24902;p45"/>
            <p:cNvSpPr/>
            <p:nvPr/>
          </p:nvSpPr>
          <p:spPr>
            <a:xfrm>
              <a:off x="8798821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3" name="Google Shape;24903;p45"/>
            <p:cNvSpPr/>
            <p:nvPr/>
          </p:nvSpPr>
          <p:spPr>
            <a:xfrm>
              <a:off x="313503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4" name="Google Shape;24904;p45"/>
            <p:cNvSpPr/>
            <p:nvPr/>
          </p:nvSpPr>
          <p:spPr>
            <a:xfrm>
              <a:off x="433011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5" name="Google Shape;24905;p45"/>
            <p:cNvSpPr/>
            <p:nvPr/>
          </p:nvSpPr>
          <p:spPr>
            <a:xfrm>
              <a:off x="552519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6" name="Google Shape;24906;p45"/>
            <p:cNvSpPr/>
            <p:nvPr/>
          </p:nvSpPr>
          <p:spPr>
            <a:xfrm>
              <a:off x="67202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7" name="Google Shape;24907;p45"/>
            <p:cNvSpPr/>
            <p:nvPr/>
          </p:nvSpPr>
          <p:spPr>
            <a:xfrm>
              <a:off x="791536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8" name="Google Shape;24908;p45"/>
            <p:cNvSpPr/>
            <p:nvPr/>
          </p:nvSpPr>
          <p:spPr>
            <a:xfrm>
              <a:off x="911044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9" name="Google Shape;24909;p45"/>
            <p:cNvSpPr/>
            <p:nvPr/>
          </p:nvSpPr>
          <p:spPr>
            <a:xfrm>
              <a:off x="1030552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0" name="Google Shape;24910;p45"/>
            <p:cNvSpPr/>
            <p:nvPr/>
          </p:nvSpPr>
          <p:spPr>
            <a:xfrm>
              <a:off x="8201254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1" name="Google Shape;24911;p45"/>
            <p:cNvSpPr/>
            <p:nvPr/>
          </p:nvSpPr>
          <p:spPr>
            <a:xfrm>
              <a:off x="832076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2" name="Google Shape;24912;p45"/>
            <p:cNvSpPr/>
            <p:nvPr/>
          </p:nvSpPr>
          <p:spPr>
            <a:xfrm>
              <a:off x="8440281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3" name="Google Shape;24913;p45"/>
            <p:cNvSpPr/>
            <p:nvPr/>
          </p:nvSpPr>
          <p:spPr>
            <a:xfrm>
              <a:off x="8559794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4" name="Google Shape;24914;p45"/>
            <p:cNvSpPr/>
            <p:nvPr/>
          </p:nvSpPr>
          <p:spPr>
            <a:xfrm>
              <a:off x="8679308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5" name="Google Shape;24915;p45"/>
            <p:cNvSpPr/>
            <p:nvPr/>
          </p:nvSpPr>
          <p:spPr>
            <a:xfrm>
              <a:off x="8798821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6" name="Google Shape;24916;p45"/>
            <p:cNvSpPr/>
            <p:nvPr/>
          </p:nvSpPr>
          <p:spPr>
            <a:xfrm>
              <a:off x="313503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7" name="Google Shape;24917;p45"/>
            <p:cNvSpPr/>
            <p:nvPr/>
          </p:nvSpPr>
          <p:spPr>
            <a:xfrm>
              <a:off x="433011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8" name="Google Shape;24918;p45"/>
            <p:cNvSpPr/>
            <p:nvPr/>
          </p:nvSpPr>
          <p:spPr>
            <a:xfrm>
              <a:off x="552519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9" name="Google Shape;24919;p45"/>
            <p:cNvSpPr/>
            <p:nvPr/>
          </p:nvSpPr>
          <p:spPr>
            <a:xfrm>
              <a:off x="67202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0" name="Google Shape;24920;p45"/>
            <p:cNvSpPr/>
            <p:nvPr/>
          </p:nvSpPr>
          <p:spPr>
            <a:xfrm>
              <a:off x="791536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1" name="Google Shape;24921;p45"/>
            <p:cNvSpPr/>
            <p:nvPr/>
          </p:nvSpPr>
          <p:spPr>
            <a:xfrm>
              <a:off x="911044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2" name="Google Shape;24922;p45"/>
            <p:cNvSpPr/>
            <p:nvPr/>
          </p:nvSpPr>
          <p:spPr>
            <a:xfrm>
              <a:off x="1030552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3" name="Google Shape;24923;p45"/>
            <p:cNvSpPr/>
            <p:nvPr/>
          </p:nvSpPr>
          <p:spPr>
            <a:xfrm>
              <a:off x="8201254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4" name="Google Shape;24924;p45"/>
            <p:cNvSpPr/>
            <p:nvPr/>
          </p:nvSpPr>
          <p:spPr>
            <a:xfrm>
              <a:off x="832076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5" name="Google Shape;24925;p45"/>
            <p:cNvSpPr/>
            <p:nvPr/>
          </p:nvSpPr>
          <p:spPr>
            <a:xfrm>
              <a:off x="8440281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6" name="Google Shape;24926;p45"/>
            <p:cNvSpPr/>
            <p:nvPr/>
          </p:nvSpPr>
          <p:spPr>
            <a:xfrm>
              <a:off x="8559794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7" name="Google Shape;24927;p45"/>
            <p:cNvSpPr/>
            <p:nvPr/>
          </p:nvSpPr>
          <p:spPr>
            <a:xfrm>
              <a:off x="8679308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8" name="Google Shape;24928;p45"/>
            <p:cNvSpPr/>
            <p:nvPr/>
          </p:nvSpPr>
          <p:spPr>
            <a:xfrm>
              <a:off x="8798821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9" name="Google Shape;24929;p45"/>
            <p:cNvSpPr/>
            <p:nvPr/>
          </p:nvSpPr>
          <p:spPr>
            <a:xfrm>
              <a:off x="313503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0" name="Google Shape;24930;p45"/>
            <p:cNvSpPr/>
            <p:nvPr/>
          </p:nvSpPr>
          <p:spPr>
            <a:xfrm>
              <a:off x="433011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1" name="Google Shape;24931;p45"/>
            <p:cNvSpPr/>
            <p:nvPr/>
          </p:nvSpPr>
          <p:spPr>
            <a:xfrm>
              <a:off x="552519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2" name="Google Shape;24932;p45"/>
            <p:cNvSpPr/>
            <p:nvPr/>
          </p:nvSpPr>
          <p:spPr>
            <a:xfrm>
              <a:off x="67202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3" name="Google Shape;24933;p45"/>
            <p:cNvSpPr/>
            <p:nvPr/>
          </p:nvSpPr>
          <p:spPr>
            <a:xfrm>
              <a:off x="791536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4" name="Google Shape;24934;p45"/>
            <p:cNvSpPr/>
            <p:nvPr/>
          </p:nvSpPr>
          <p:spPr>
            <a:xfrm>
              <a:off x="911044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5" name="Google Shape;24935;p45"/>
            <p:cNvSpPr/>
            <p:nvPr/>
          </p:nvSpPr>
          <p:spPr>
            <a:xfrm>
              <a:off x="1030552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6" name="Google Shape;24936;p45"/>
            <p:cNvSpPr/>
            <p:nvPr/>
          </p:nvSpPr>
          <p:spPr>
            <a:xfrm>
              <a:off x="8201254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7" name="Google Shape;24937;p45"/>
            <p:cNvSpPr/>
            <p:nvPr/>
          </p:nvSpPr>
          <p:spPr>
            <a:xfrm>
              <a:off x="832076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8" name="Google Shape;24938;p45"/>
            <p:cNvSpPr/>
            <p:nvPr/>
          </p:nvSpPr>
          <p:spPr>
            <a:xfrm>
              <a:off x="8440281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9" name="Google Shape;24939;p45"/>
            <p:cNvSpPr/>
            <p:nvPr/>
          </p:nvSpPr>
          <p:spPr>
            <a:xfrm>
              <a:off x="8559794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0" name="Google Shape;24940;p45"/>
            <p:cNvSpPr/>
            <p:nvPr/>
          </p:nvSpPr>
          <p:spPr>
            <a:xfrm>
              <a:off x="8679308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1" name="Google Shape;24941;p45"/>
            <p:cNvSpPr/>
            <p:nvPr/>
          </p:nvSpPr>
          <p:spPr>
            <a:xfrm>
              <a:off x="8798821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2" name="Google Shape;24942;p45"/>
            <p:cNvSpPr/>
            <p:nvPr/>
          </p:nvSpPr>
          <p:spPr>
            <a:xfrm>
              <a:off x="313503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3" name="Google Shape;24943;p45"/>
            <p:cNvSpPr/>
            <p:nvPr/>
          </p:nvSpPr>
          <p:spPr>
            <a:xfrm>
              <a:off x="433011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4" name="Google Shape;24944;p45"/>
            <p:cNvSpPr/>
            <p:nvPr/>
          </p:nvSpPr>
          <p:spPr>
            <a:xfrm>
              <a:off x="552519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5" name="Google Shape;24945;p45"/>
            <p:cNvSpPr/>
            <p:nvPr/>
          </p:nvSpPr>
          <p:spPr>
            <a:xfrm>
              <a:off x="67202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6" name="Google Shape;24946;p45"/>
            <p:cNvSpPr/>
            <p:nvPr/>
          </p:nvSpPr>
          <p:spPr>
            <a:xfrm>
              <a:off x="791536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7" name="Google Shape;24947;p45"/>
            <p:cNvSpPr/>
            <p:nvPr/>
          </p:nvSpPr>
          <p:spPr>
            <a:xfrm>
              <a:off x="911044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8" name="Google Shape;24948;p45"/>
            <p:cNvSpPr/>
            <p:nvPr/>
          </p:nvSpPr>
          <p:spPr>
            <a:xfrm>
              <a:off x="1030552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9" name="Google Shape;24949;p45"/>
            <p:cNvSpPr/>
            <p:nvPr/>
          </p:nvSpPr>
          <p:spPr>
            <a:xfrm>
              <a:off x="8201254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0" name="Google Shape;24950;p45"/>
            <p:cNvSpPr/>
            <p:nvPr/>
          </p:nvSpPr>
          <p:spPr>
            <a:xfrm>
              <a:off x="832076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1" name="Google Shape;24951;p45"/>
            <p:cNvSpPr/>
            <p:nvPr/>
          </p:nvSpPr>
          <p:spPr>
            <a:xfrm>
              <a:off x="8440281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2" name="Google Shape;24952;p45"/>
            <p:cNvSpPr/>
            <p:nvPr/>
          </p:nvSpPr>
          <p:spPr>
            <a:xfrm>
              <a:off x="8559794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3" name="Google Shape;24953;p45"/>
            <p:cNvSpPr/>
            <p:nvPr/>
          </p:nvSpPr>
          <p:spPr>
            <a:xfrm>
              <a:off x="8679308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4" name="Google Shape;24954;p45"/>
            <p:cNvSpPr/>
            <p:nvPr/>
          </p:nvSpPr>
          <p:spPr>
            <a:xfrm>
              <a:off x="8798821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5" name="Google Shape;24955;p45"/>
            <p:cNvSpPr/>
            <p:nvPr/>
          </p:nvSpPr>
          <p:spPr>
            <a:xfrm>
              <a:off x="313503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6" name="Google Shape;24956;p45"/>
            <p:cNvSpPr/>
            <p:nvPr/>
          </p:nvSpPr>
          <p:spPr>
            <a:xfrm>
              <a:off x="433011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7" name="Google Shape;24957;p45"/>
            <p:cNvSpPr/>
            <p:nvPr/>
          </p:nvSpPr>
          <p:spPr>
            <a:xfrm>
              <a:off x="552519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8" name="Google Shape;24958;p45"/>
            <p:cNvSpPr/>
            <p:nvPr/>
          </p:nvSpPr>
          <p:spPr>
            <a:xfrm>
              <a:off x="67202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9" name="Google Shape;24959;p45"/>
            <p:cNvSpPr/>
            <p:nvPr/>
          </p:nvSpPr>
          <p:spPr>
            <a:xfrm>
              <a:off x="791536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0" name="Google Shape;24960;p45"/>
            <p:cNvSpPr/>
            <p:nvPr/>
          </p:nvSpPr>
          <p:spPr>
            <a:xfrm>
              <a:off x="911044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1" name="Google Shape;24961;p45"/>
            <p:cNvSpPr/>
            <p:nvPr/>
          </p:nvSpPr>
          <p:spPr>
            <a:xfrm>
              <a:off x="1030552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2" name="Google Shape;24962;p45"/>
            <p:cNvSpPr/>
            <p:nvPr/>
          </p:nvSpPr>
          <p:spPr>
            <a:xfrm>
              <a:off x="8201254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3" name="Google Shape;24963;p45"/>
            <p:cNvSpPr/>
            <p:nvPr/>
          </p:nvSpPr>
          <p:spPr>
            <a:xfrm>
              <a:off x="832076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4" name="Google Shape;24964;p45"/>
            <p:cNvSpPr/>
            <p:nvPr/>
          </p:nvSpPr>
          <p:spPr>
            <a:xfrm>
              <a:off x="8440281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5" name="Google Shape;24965;p45"/>
            <p:cNvSpPr/>
            <p:nvPr/>
          </p:nvSpPr>
          <p:spPr>
            <a:xfrm>
              <a:off x="8559794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6" name="Google Shape;24966;p45"/>
            <p:cNvSpPr/>
            <p:nvPr/>
          </p:nvSpPr>
          <p:spPr>
            <a:xfrm>
              <a:off x="8679308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7" name="Google Shape;24967;p45"/>
            <p:cNvSpPr/>
            <p:nvPr/>
          </p:nvSpPr>
          <p:spPr>
            <a:xfrm>
              <a:off x="8798821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8" name="Google Shape;24968;p45"/>
            <p:cNvSpPr/>
            <p:nvPr/>
          </p:nvSpPr>
          <p:spPr>
            <a:xfrm>
              <a:off x="313503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9" name="Google Shape;24969;p45"/>
            <p:cNvSpPr/>
            <p:nvPr/>
          </p:nvSpPr>
          <p:spPr>
            <a:xfrm>
              <a:off x="433011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0" name="Google Shape;24970;p45"/>
            <p:cNvSpPr/>
            <p:nvPr/>
          </p:nvSpPr>
          <p:spPr>
            <a:xfrm>
              <a:off x="552519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1" name="Google Shape;24971;p45"/>
            <p:cNvSpPr/>
            <p:nvPr/>
          </p:nvSpPr>
          <p:spPr>
            <a:xfrm>
              <a:off x="67202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2" name="Google Shape;24972;p45"/>
            <p:cNvSpPr/>
            <p:nvPr/>
          </p:nvSpPr>
          <p:spPr>
            <a:xfrm>
              <a:off x="791536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3" name="Google Shape;24973;p45"/>
            <p:cNvSpPr/>
            <p:nvPr/>
          </p:nvSpPr>
          <p:spPr>
            <a:xfrm>
              <a:off x="911044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4" name="Google Shape;24974;p45"/>
            <p:cNvSpPr/>
            <p:nvPr/>
          </p:nvSpPr>
          <p:spPr>
            <a:xfrm>
              <a:off x="1030552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5" name="Google Shape;24975;p45"/>
            <p:cNvSpPr/>
            <p:nvPr/>
          </p:nvSpPr>
          <p:spPr>
            <a:xfrm>
              <a:off x="8201254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6" name="Google Shape;24976;p45"/>
            <p:cNvSpPr/>
            <p:nvPr/>
          </p:nvSpPr>
          <p:spPr>
            <a:xfrm>
              <a:off x="832076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7" name="Google Shape;24977;p45"/>
            <p:cNvSpPr/>
            <p:nvPr/>
          </p:nvSpPr>
          <p:spPr>
            <a:xfrm>
              <a:off x="8440281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8" name="Google Shape;24978;p45"/>
            <p:cNvSpPr/>
            <p:nvPr/>
          </p:nvSpPr>
          <p:spPr>
            <a:xfrm>
              <a:off x="8559794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9" name="Google Shape;24979;p45"/>
            <p:cNvSpPr/>
            <p:nvPr/>
          </p:nvSpPr>
          <p:spPr>
            <a:xfrm>
              <a:off x="8679308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0" name="Google Shape;24980;p45"/>
            <p:cNvSpPr/>
            <p:nvPr/>
          </p:nvSpPr>
          <p:spPr>
            <a:xfrm>
              <a:off x="8798821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1" name="Google Shape;24981;p45"/>
            <p:cNvSpPr/>
            <p:nvPr/>
          </p:nvSpPr>
          <p:spPr>
            <a:xfrm>
              <a:off x="313503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2" name="Google Shape;24982;p45"/>
            <p:cNvSpPr/>
            <p:nvPr/>
          </p:nvSpPr>
          <p:spPr>
            <a:xfrm>
              <a:off x="433011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3" name="Google Shape;24983;p45"/>
            <p:cNvSpPr/>
            <p:nvPr/>
          </p:nvSpPr>
          <p:spPr>
            <a:xfrm>
              <a:off x="552519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4" name="Google Shape;24984;p45"/>
            <p:cNvSpPr/>
            <p:nvPr/>
          </p:nvSpPr>
          <p:spPr>
            <a:xfrm>
              <a:off x="67202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5" name="Google Shape;24985;p45"/>
            <p:cNvSpPr/>
            <p:nvPr/>
          </p:nvSpPr>
          <p:spPr>
            <a:xfrm>
              <a:off x="791536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6" name="Google Shape;24986;p45"/>
            <p:cNvSpPr/>
            <p:nvPr/>
          </p:nvSpPr>
          <p:spPr>
            <a:xfrm>
              <a:off x="911044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7" name="Google Shape;24987;p45"/>
            <p:cNvSpPr/>
            <p:nvPr/>
          </p:nvSpPr>
          <p:spPr>
            <a:xfrm>
              <a:off x="1030552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8" name="Google Shape;24988;p45"/>
            <p:cNvSpPr/>
            <p:nvPr/>
          </p:nvSpPr>
          <p:spPr>
            <a:xfrm>
              <a:off x="8201254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9" name="Google Shape;24989;p45"/>
            <p:cNvSpPr/>
            <p:nvPr/>
          </p:nvSpPr>
          <p:spPr>
            <a:xfrm>
              <a:off x="832076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0" name="Google Shape;24990;p45"/>
            <p:cNvSpPr/>
            <p:nvPr/>
          </p:nvSpPr>
          <p:spPr>
            <a:xfrm>
              <a:off x="8440281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1" name="Google Shape;24991;p45"/>
            <p:cNvSpPr/>
            <p:nvPr/>
          </p:nvSpPr>
          <p:spPr>
            <a:xfrm>
              <a:off x="8559794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2" name="Google Shape;24992;p45"/>
            <p:cNvSpPr/>
            <p:nvPr/>
          </p:nvSpPr>
          <p:spPr>
            <a:xfrm>
              <a:off x="8679308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3" name="Google Shape;24993;p45"/>
            <p:cNvSpPr/>
            <p:nvPr/>
          </p:nvSpPr>
          <p:spPr>
            <a:xfrm>
              <a:off x="8798821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4" name="Google Shape;24994;p45"/>
            <p:cNvSpPr/>
            <p:nvPr/>
          </p:nvSpPr>
          <p:spPr>
            <a:xfrm>
              <a:off x="313503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5" name="Google Shape;24995;p45"/>
            <p:cNvSpPr/>
            <p:nvPr/>
          </p:nvSpPr>
          <p:spPr>
            <a:xfrm>
              <a:off x="433011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6" name="Google Shape;24996;p45"/>
            <p:cNvSpPr/>
            <p:nvPr/>
          </p:nvSpPr>
          <p:spPr>
            <a:xfrm>
              <a:off x="552519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7" name="Google Shape;24997;p45"/>
            <p:cNvSpPr/>
            <p:nvPr/>
          </p:nvSpPr>
          <p:spPr>
            <a:xfrm>
              <a:off x="67202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8" name="Google Shape;24998;p45"/>
            <p:cNvSpPr/>
            <p:nvPr/>
          </p:nvSpPr>
          <p:spPr>
            <a:xfrm>
              <a:off x="791536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9" name="Google Shape;24999;p45"/>
            <p:cNvSpPr/>
            <p:nvPr/>
          </p:nvSpPr>
          <p:spPr>
            <a:xfrm>
              <a:off x="911044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0" name="Google Shape;25000;p45"/>
            <p:cNvSpPr/>
            <p:nvPr/>
          </p:nvSpPr>
          <p:spPr>
            <a:xfrm>
              <a:off x="1030552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1" name="Google Shape;25001;p45"/>
            <p:cNvSpPr/>
            <p:nvPr/>
          </p:nvSpPr>
          <p:spPr>
            <a:xfrm>
              <a:off x="8201254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2" name="Google Shape;25002;p45"/>
            <p:cNvSpPr/>
            <p:nvPr/>
          </p:nvSpPr>
          <p:spPr>
            <a:xfrm>
              <a:off x="832076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3" name="Google Shape;25003;p45"/>
            <p:cNvSpPr/>
            <p:nvPr/>
          </p:nvSpPr>
          <p:spPr>
            <a:xfrm>
              <a:off x="8440281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4" name="Google Shape;25004;p45"/>
            <p:cNvSpPr/>
            <p:nvPr/>
          </p:nvSpPr>
          <p:spPr>
            <a:xfrm>
              <a:off x="8559794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5" name="Google Shape;25005;p45"/>
            <p:cNvSpPr/>
            <p:nvPr/>
          </p:nvSpPr>
          <p:spPr>
            <a:xfrm>
              <a:off x="8679308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6" name="Google Shape;25006;p45"/>
            <p:cNvSpPr/>
            <p:nvPr/>
          </p:nvSpPr>
          <p:spPr>
            <a:xfrm>
              <a:off x="8798821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7" name="Google Shape;25007;p45"/>
            <p:cNvSpPr/>
            <p:nvPr/>
          </p:nvSpPr>
          <p:spPr>
            <a:xfrm>
              <a:off x="313503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8" name="Google Shape;25008;p45"/>
            <p:cNvSpPr/>
            <p:nvPr/>
          </p:nvSpPr>
          <p:spPr>
            <a:xfrm>
              <a:off x="433011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9" name="Google Shape;25009;p45"/>
            <p:cNvSpPr/>
            <p:nvPr/>
          </p:nvSpPr>
          <p:spPr>
            <a:xfrm>
              <a:off x="552519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0" name="Google Shape;25010;p45"/>
            <p:cNvSpPr/>
            <p:nvPr/>
          </p:nvSpPr>
          <p:spPr>
            <a:xfrm>
              <a:off x="67202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1" name="Google Shape;25011;p45"/>
            <p:cNvSpPr/>
            <p:nvPr/>
          </p:nvSpPr>
          <p:spPr>
            <a:xfrm>
              <a:off x="791536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2" name="Google Shape;25012;p45"/>
            <p:cNvSpPr/>
            <p:nvPr/>
          </p:nvSpPr>
          <p:spPr>
            <a:xfrm>
              <a:off x="911044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3" name="Google Shape;25013;p45"/>
            <p:cNvSpPr/>
            <p:nvPr/>
          </p:nvSpPr>
          <p:spPr>
            <a:xfrm>
              <a:off x="1030552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4" name="Google Shape;25014;p45"/>
            <p:cNvSpPr/>
            <p:nvPr/>
          </p:nvSpPr>
          <p:spPr>
            <a:xfrm>
              <a:off x="8201254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5" name="Google Shape;25015;p45"/>
            <p:cNvSpPr/>
            <p:nvPr/>
          </p:nvSpPr>
          <p:spPr>
            <a:xfrm>
              <a:off x="832076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6" name="Google Shape;25016;p45"/>
            <p:cNvSpPr/>
            <p:nvPr/>
          </p:nvSpPr>
          <p:spPr>
            <a:xfrm>
              <a:off x="8440281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7" name="Google Shape;25017;p45"/>
            <p:cNvSpPr/>
            <p:nvPr/>
          </p:nvSpPr>
          <p:spPr>
            <a:xfrm>
              <a:off x="8559794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8" name="Google Shape;25018;p45"/>
            <p:cNvSpPr/>
            <p:nvPr/>
          </p:nvSpPr>
          <p:spPr>
            <a:xfrm>
              <a:off x="8679308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9" name="Google Shape;25019;p45"/>
            <p:cNvSpPr/>
            <p:nvPr/>
          </p:nvSpPr>
          <p:spPr>
            <a:xfrm>
              <a:off x="8798821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0" name="Google Shape;25020;p45"/>
            <p:cNvSpPr/>
            <p:nvPr/>
          </p:nvSpPr>
          <p:spPr>
            <a:xfrm>
              <a:off x="313503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1" name="Google Shape;25021;p45"/>
            <p:cNvSpPr/>
            <p:nvPr/>
          </p:nvSpPr>
          <p:spPr>
            <a:xfrm>
              <a:off x="433011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2" name="Google Shape;25022;p45"/>
            <p:cNvSpPr/>
            <p:nvPr/>
          </p:nvSpPr>
          <p:spPr>
            <a:xfrm>
              <a:off x="552519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3" name="Google Shape;25023;p45"/>
            <p:cNvSpPr/>
            <p:nvPr/>
          </p:nvSpPr>
          <p:spPr>
            <a:xfrm>
              <a:off x="67202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4" name="Google Shape;25024;p45"/>
            <p:cNvSpPr/>
            <p:nvPr/>
          </p:nvSpPr>
          <p:spPr>
            <a:xfrm>
              <a:off x="791536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5" name="Google Shape;25025;p45"/>
            <p:cNvSpPr/>
            <p:nvPr/>
          </p:nvSpPr>
          <p:spPr>
            <a:xfrm>
              <a:off x="911044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6" name="Google Shape;25026;p45"/>
            <p:cNvSpPr/>
            <p:nvPr/>
          </p:nvSpPr>
          <p:spPr>
            <a:xfrm>
              <a:off x="1030552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7" name="Google Shape;25027;p45"/>
            <p:cNvSpPr/>
            <p:nvPr/>
          </p:nvSpPr>
          <p:spPr>
            <a:xfrm>
              <a:off x="8201254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8" name="Google Shape;25028;p45"/>
            <p:cNvSpPr/>
            <p:nvPr/>
          </p:nvSpPr>
          <p:spPr>
            <a:xfrm>
              <a:off x="832076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9" name="Google Shape;25029;p45"/>
            <p:cNvSpPr/>
            <p:nvPr/>
          </p:nvSpPr>
          <p:spPr>
            <a:xfrm>
              <a:off x="8440281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0" name="Google Shape;25030;p45"/>
            <p:cNvSpPr/>
            <p:nvPr/>
          </p:nvSpPr>
          <p:spPr>
            <a:xfrm>
              <a:off x="8559794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1" name="Google Shape;25031;p45"/>
            <p:cNvSpPr/>
            <p:nvPr/>
          </p:nvSpPr>
          <p:spPr>
            <a:xfrm>
              <a:off x="8679308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2" name="Google Shape;25032;p45"/>
            <p:cNvSpPr/>
            <p:nvPr/>
          </p:nvSpPr>
          <p:spPr>
            <a:xfrm>
              <a:off x="8798821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3" name="Google Shape;25033;p45"/>
            <p:cNvSpPr/>
            <p:nvPr/>
          </p:nvSpPr>
          <p:spPr>
            <a:xfrm>
              <a:off x="313503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4" name="Google Shape;25034;p45"/>
            <p:cNvSpPr/>
            <p:nvPr/>
          </p:nvSpPr>
          <p:spPr>
            <a:xfrm>
              <a:off x="433011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5" name="Google Shape;25035;p45"/>
            <p:cNvSpPr/>
            <p:nvPr/>
          </p:nvSpPr>
          <p:spPr>
            <a:xfrm>
              <a:off x="552519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6" name="Google Shape;25036;p45"/>
            <p:cNvSpPr/>
            <p:nvPr/>
          </p:nvSpPr>
          <p:spPr>
            <a:xfrm>
              <a:off x="67202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7" name="Google Shape;25037;p45"/>
            <p:cNvSpPr/>
            <p:nvPr/>
          </p:nvSpPr>
          <p:spPr>
            <a:xfrm>
              <a:off x="791536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8" name="Google Shape;25038;p45"/>
            <p:cNvSpPr/>
            <p:nvPr/>
          </p:nvSpPr>
          <p:spPr>
            <a:xfrm>
              <a:off x="911044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9" name="Google Shape;25039;p45"/>
            <p:cNvSpPr/>
            <p:nvPr/>
          </p:nvSpPr>
          <p:spPr>
            <a:xfrm>
              <a:off x="1030552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0" name="Google Shape;25040;p45"/>
            <p:cNvSpPr/>
            <p:nvPr/>
          </p:nvSpPr>
          <p:spPr>
            <a:xfrm>
              <a:off x="8201254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1" name="Google Shape;25041;p45"/>
            <p:cNvSpPr/>
            <p:nvPr/>
          </p:nvSpPr>
          <p:spPr>
            <a:xfrm>
              <a:off x="832076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2" name="Google Shape;25042;p45"/>
            <p:cNvSpPr/>
            <p:nvPr/>
          </p:nvSpPr>
          <p:spPr>
            <a:xfrm>
              <a:off x="8440281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3" name="Google Shape;25043;p45"/>
            <p:cNvSpPr/>
            <p:nvPr/>
          </p:nvSpPr>
          <p:spPr>
            <a:xfrm>
              <a:off x="8559794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4" name="Google Shape;25044;p45"/>
            <p:cNvSpPr/>
            <p:nvPr/>
          </p:nvSpPr>
          <p:spPr>
            <a:xfrm>
              <a:off x="8679308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5" name="Google Shape;25045;p45"/>
            <p:cNvSpPr/>
            <p:nvPr/>
          </p:nvSpPr>
          <p:spPr>
            <a:xfrm>
              <a:off x="8798821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6" name="Google Shape;25046;p45"/>
            <p:cNvSpPr/>
            <p:nvPr/>
          </p:nvSpPr>
          <p:spPr>
            <a:xfrm>
              <a:off x="313503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7" name="Google Shape;25047;p45"/>
            <p:cNvSpPr/>
            <p:nvPr/>
          </p:nvSpPr>
          <p:spPr>
            <a:xfrm>
              <a:off x="433011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8" name="Google Shape;25048;p45"/>
            <p:cNvSpPr/>
            <p:nvPr/>
          </p:nvSpPr>
          <p:spPr>
            <a:xfrm>
              <a:off x="552519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9" name="Google Shape;25049;p45"/>
            <p:cNvSpPr/>
            <p:nvPr/>
          </p:nvSpPr>
          <p:spPr>
            <a:xfrm>
              <a:off x="67202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0" name="Google Shape;25050;p45"/>
            <p:cNvSpPr/>
            <p:nvPr/>
          </p:nvSpPr>
          <p:spPr>
            <a:xfrm>
              <a:off x="791536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1" name="Google Shape;25051;p45"/>
            <p:cNvSpPr/>
            <p:nvPr/>
          </p:nvSpPr>
          <p:spPr>
            <a:xfrm>
              <a:off x="911044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2" name="Google Shape;25052;p45"/>
            <p:cNvSpPr/>
            <p:nvPr/>
          </p:nvSpPr>
          <p:spPr>
            <a:xfrm>
              <a:off x="1030552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3" name="Google Shape;25053;p45"/>
            <p:cNvSpPr/>
            <p:nvPr/>
          </p:nvSpPr>
          <p:spPr>
            <a:xfrm>
              <a:off x="8201254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4" name="Google Shape;25054;p45"/>
            <p:cNvSpPr/>
            <p:nvPr/>
          </p:nvSpPr>
          <p:spPr>
            <a:xfrm>
              <a:off x="832076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5" name="Google Shape;25055;p45"/>
            <p:cNvSpPr/>
            <p:nvPr/>
          </p:nvSpPr>
          <p:spPr>
            <a:xfrm>
              <a:off x="8440281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6" name="Google Shape;25056;p45"/>
            <p:cNvSpPr/>
            <p:nvPr/>
          </p:nvSpPr>
          <p:spPr>
            <a:xfrm>
              <a:off x="8559794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7" name="Google Shape;25057;p45"/>
            <p:cNvSpPr/>
            <p:nvPr/>
          </p:nvSpPr>
          <p:spPr>
            <a:xfrm>
              <a:off x="8679308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8" name="Google Shape;25058;p45"/>
            <p:cNvSpPr/>
            <p:nvPr/>
          </p:nvSpPr>
          <p:spPr>
            <a:xfrm>
              <a:off x="8798821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9" name="Google Shape;25059;p45"/>
            <p:cNvSpPr/>
            <p:nvPr/>
          </p:nvSpPr>
          <p:spPr>
            <a:xfrm>
              <a:off x="313503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0" name="Google Shape;25060;p45"/>
            <p:cNvSpPr/>
            <p:nvPr/>
          </p:nvSpPr>
          <p:spPr>
            <a:xfrm>
              <a:off x="433011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1" name="Google Shape;25061;p45"/>
            <p:cNvSpPr/>
            <p:nvPr/>
          </p:nvSpPr>
          <p:spPr>
            <a:xfrm>
              <a:off x="552519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2" name="Google Shape;25062;p45"/>
            <p:cNvSpPr/>
            <p:nvPr/>
          </p:nvSpPr>
          <p:spPr>
            <a:xfrm>
              <a:off x="67202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3" name="Google Shape;25063;p45"/>
            <p:cNvSpPr/>
            <p:nvPr/>
          </p:nvSpPr>
          <p:spPr>
            <a:xfrm>
              <a:off x="791536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4" name="Google Shape;25064;p45"/>
            <p:cNvSpPr/>
            <p:nvPr/>
          </p:nvSpPr>
          <p:spPr>
            <a:xfrm>
              <a:off x="911044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5" name="Google Shape;25065;p45"/>
            <p:cNvSpPr/>
            <p:nvPr/>
          </p:nvSpPr>
          <p:spPr>
            <a:xfrm>
              <a:off x="1030552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6" name="Google Shape;25066;p45"/>
            <p:cNvSpPr/>
            <p:nvPr/>
          </p:nvSpPr>
          <p:spPr>
            <a:xfrm>
              <a:off x="8201254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7" name="Google Shape;25067;p45"/>
            <p:cNvSpPr/>
            <p:nvPr/>
          </p:nvSpPr>
          <p:spPr>
            <a:xfrm>
              <a:off x="832076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8" name="Google Shape;25068;p45"/>
            <p:cNvSpPr/>
            <p:nvPr/>
          </p:nvSpPr>
          <p:spPr>
            <a:xfrm>
              <a:off x="8440281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9" name="Google Shape;25069;p45"/>
            <p:cNvSpPr/>
            <p:nvPr/>
          </p:nvSpPr>
          <p:spPr>
            <a:xfrm>
              <a:off x="8559794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0" name="Google Shape;25070;p45"/>
            <p:cNvSpPr/>
            <p:nvPr/>
          </p:nvSpPr>
          <p:spPr>
            <a:xfrm>
              <a:off x="8679308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1" name="Google Shape;25071;p45"/>
            <p:cNvSpPr/>
            <p:nvPr/>
          </p:nvSpPr>
          <p:spPr>
            <a:xfrm>
              <a:off x="8798821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2" name="Google Shape;25072;p45"/>
            <p:cNvSpPr/>
            <p:nvPr/>
          </p:nvSpPr>
          <p:spPr>
            <a:xfrm>
              <a:off x="313503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3" name="Google Shape;25073;p45"/>
            <p:cNvSpPr/>
            <p:nvPr/>
          </p:nvSpPr>
          <p:spPr>
            <a:xfrm>
              <a:off x="433011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4" name="Google Shape;25074;p45"/>
            <p:cNvSpPr/>
            <p:nvPr/>
          </p:nvSpPr>
          <p:spPr>
            <a:xfrm>
              <a:off x="552519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5" name="Google Shape;25075;p45"/>
            <p:cNvSpPr/>
            <p:nvPr/>
          </p:nvSpPr>
          <p:spPr>
            <a:xfrm>
              <a:off x="67202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6" name="Google Shape;25076;p45"/>
            <p:cNvSpPr/>
            <p:nvPr/>
          </p:nvSpPr>
          <p:spPr>
            <a:xfrm>
              <a:off x="791536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7" name="Google Shape;25077;p45"/>
            <p:cNvSpPr/>
            <p:nvPr/>
          </p:nvSpPr>
          <p:spPr>
            <a:xfrm>
              <a:off x="911044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8" name="Google Shape;25078;p45"/>
            <p:cNvSpPr/>
            <p:nvPr/>
          </p:nvSpPr>
          <p:spPr>
            <a:xfrm>
              <a:off x="1030552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9" name="Google Shape;25079;p45"/>
            <p:cNvSpPr/>
            <p:nvPr/>
          </p:nvSpPr>
          <p:spPr>
            <a:xfrm>
              <a:off x="8201254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0" name="Google Shape;25080;p45"/>
            <p:cNvSpPr/>
            <p:nvPr/>
          </p:nvSpPr>
          <p:spPr>
            <a:xfrm>
              <a:off x="832076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1" name="Google Shape;25081;p45"/>
            <p:cNvSpPr/>
            <p:nvPr/>
          </p:nvSpPr>
          <p:spPr>
            <a:xfrm>
              <a:off x="8440281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2" name="Google Shape;25082;p45"/>
            <p:cNvSpPr/>
            <p:nvPr/>
          </p:nvSpPr>
          <p:spPr>
            <a:xfrm>
              <a:off x="8559794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3" name="Google Shape;25083;p45"/>
            <p:cNvSpPr/>
            <p:nvPr/>
          </p:nvSpPr>
          <p:spPr>
            <a:xfrm>
              <a:off x="8679308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4" name="Google Shape;25084;p45"/>
            <p:cNvSpPr/>
            <p:nvPr/>
          </p:nvSpPr>
          <p:spPr>
            <a:xfrm>
              <a:off x="8798821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5" name="Google Shape;25085;p45"/>
            <p:cNvSpPr/>
            <p:nvPr/>
          </p:nvSpPr>
          <p:spPr>
            <a:xfrm>
              <a:off x="313503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6" name="Google Shape;25086;p45"/>
            <p:cNvSpPr/>
            <p:nvPr/>
          </p:nvSpPr>
          <p:spPr>
            <a:xfrm>
              <a:off x="433011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7" name="Google Shape;25087;p45"/>
            <p:cNvSpPr/>
            <p:nvPr/>
          </p:nvSpPr>
          <p:spPr>
            <a:xfrm>
              <a:off x="552519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8" name="Google Shape;25088;p45"/>
            <p:cNvSpPr/>
            <p:nvPr/>
          </p:nvSpPr>
          <p:spPr>
            <a:xfrm>
              <a:off x="67202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9" name="Google Shape;25089;p45"/>
            <p:cNvSpPr/>
            <p:nvPr/>
          </p:nvSpPr>
          <p:spPr>
            <a:xfrm>
              <a:off x="791536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0" name="Google Shape;25090;p45"/>
            <p:cNvSpPr/>
            <p:nvPr/>
          </p:nvSpPr>
          <p:spPr>
            <a:xfrm>
              <a:off x="911044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1" name="Google Shape;25091;p45"/>
            <p:cNvSpPr/>
            <p:nvPr/>
          </p:nvSpPr>
          <p:spPr>
            <a:xfrm>
              <a:off x="1030552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2" name="Google Shape;25092;p45"/>
            <p:cNvSpPr/>
            <p:nvPr/>
          </p:nvSpPr>
          <p:spPr>
            <a:xfrm>
              <a:off x="8201254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3" name="Google Shape;25093;p45"/>
            <p:cNvSpPr/>
            <p:nvPr/>
          </p:nvSpPr>
          <p:spPr>
            <a:xfrm>
              <a:off x="832076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4" name="Google Shape;25094;p45"/>
            <p:cNvSpPr/>
            <p:nvPr/>
          </p:nvSpPr>
          <p:spPr>
            <a:xfrm>
              <a:off x="8440281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5" name="Google Shape;25095;p45"/>
            <p:cNvSpPr/>
            <p:nvPr/>
          </p:nvSpPr>
          <p:spPr>
            <a:xfrm>
              <a:off x="8559794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6" name="Google Shape;25096;p45"/>
            <p:cNvSpPr/>
            <p:nvPr/>
          </p:nvSpPr>
          <p:spPr>
            <a:xfrm>
              <a:off x="8679308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7" name="Google Shape;25097;p45"/>
            <p:cNvSpPr/>
            <p:nvPr/>
          </p:nvSpPr>
          <p:spPr>
            <a:xfrm>
              <a:off x="8798821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8" name="Google Shape;25098;p45"/>
            <p:cNvSpPr/>
            <p:nvPr/>
          </p:nvSpPr>
          <p:spPr>
            <a:xfrm>
              <a:off x="313503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9" name="Google Shape;25099;p45"/>
            <p:cNvSpPr/>
            <p:nvPr/>
          </p:nvSpPr>
          <p:spPr>
            <a:xfrm>
              <a:off x="433011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0" name="Google Shape;25100;p45"/>
            <p:cNvSpPr/>
            <p:nvPr/>
          </p:nvSpPr>
          <p:spPr>
            <a:xfrm>
              <a:off x="552519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1" name="Google Shape;25101;p45"/>
            <p:cNvSpPr/>
            <p:nvPr/>
          </p:nvSpPr>
          <p:spPr>
            <a:xfrm>
              <a:off x="67202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2" name="Google Shape;25102;p45"/>
            <p:cNvSpPr/>
            <p:nvPr/>
          </p:nvSpPr>
          <p:spPr>
            <a:xfrm>
              <a:off x="791536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3" name="Google Shape;25103;p45"/>
            <p:cNvSpPr/>
            <p:nvPr/>
          </p:nvSpPr>
          <p:spPr>
            <a:xfrm>
              <a:off x="911044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4" name="Google Shape;25104;p45"/>
            <p:cNvSpPr/>
            <p:nvPr/>
          </p:nvSpPr>
          <p:spPr>
            <a:xfrm>
              <a:off x="1030552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5" name="Google Shape;25105;p45"/>
            <p:cNvSpPr/>
            <p:nvPr/>
          </p:nvSpPr>
          <p:spPr>
            <a:xfrm>
              <a:off x="8201254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6" name="Google Shape;25106;p45"/>
            <p:cNvSpPr/>
            <p:nvPr/>
          </p:nvSpPr>
          <p:spPr>
            <a:xfrm>
              <a:off x="832076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7" name="Google Shape;25107;p45"/>
            <p:cNvSpPr/>
            <p:nvPr/>
          </p:nvSpPr>
          <p:spPr>
            <a:xfrm>
              <a:off x="8440281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8" name="Google Shape;25108;p45"/>
            <p:cNvSpPr/>
            <p:nvPr/>
          </p:nvSpPr>
          <p:spPr>
            <a:xfrm>
              <a:off x="8559794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9" name="Google Shape;25109;p45"/>
            <p:cNvSpPr/>
            <p:nvPr/>
          </p:nvSpPr>
          <p:spPr>
            <a:xfrm>
              <a:off x="8679308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0" name="Google Shape;25110;p45"/>
            <p:cNvSpPr/>
            <p:nvPr/>
          </p:nvSpPr>
          <p:spPr>
            <a:xfrm>
              <a:off x="8798821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1" name="Google Shape;25111;p45"/>
            <p:cNvSpPr/>
            <p:nvPr/>
          </p:nvSpPr>
          <p:spPr>
            <a:xfrm>
              <a:off x="313503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2" name="Google Shape;25112;p45"/>
            <p:cNvSpPr/>
            <p:nvPr/>
          </p:nvSpPr>
          <p:spPr>
            <a:xfrm>
              <a:off x="433011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3" name="Google Shape;25113;p45"/>
            <p:cNvSpPr/>
            <p:nvPr/>
          </p:nvSpPr>
          <p:spPr>
            <a:xfrm>
              <a:off x="552519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4" name="Google Shape;25114;p45"/>
            <p:cNvSpPr/>
            <p:nvPr/>
          </p:nvSpPr>
          <p:spPr>
            <a:xfrm>
              <a:off x="67202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5" name="Google Shape;25115;p45"/>
            <p:cNvSpPr/>
            <p:nvPr/>
          </p:nvSpPr>
          <p:spPr>
            <a:xfrm>
              <a:off x="791536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6" name="Google Shape;25116;p45"/>
            <p:cNvSpPr/>
            <p:nvPr/>
          </p:nvSpPr>
          <p:spPr>
            <a:xfrm>
              <a:off x="911044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7" name="Google Shape;25117;p45"/>
            <p:cNvSpPr/>
            <p:nvPr/>
          </p:nvSpPr>
          <p:spPr>
            <a:xfrm>
              <a:off x="1030552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8" name="Google Shape;25118;p45"/>
            <p:cNvSpPr/>
            <p:nvPr/>
          </p:nvSpPr>
          <p:spPr>
            <a:xfrm>
              <a:off x="8201254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9" name="Google Shape;25119;p45"/>
            <p:cNvSpPr/>
            <p:nvPr/>
          </p:nvSpPr>
          <p:spPr>
            <a:xfrm>
              <a:off x="832076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0" name="Google Shape;25120;p45"/>
            <p:cNvSpPr/>
            <p:nvPr/>
          </p:nvSpPr>
          <p:spPr>
            <a:xfrm>
              <a:off x="8440281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1" name="Google Shape;25121;p45"/>
            <p:cNvSpPr/>
            <p:nvPr/>
          </p:nvSpPr>
          <p:spPr>
            <a:xfrm>
              <a:off x="8559794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2" name="Google Shape;25122;p45"/>
            <p:cNvSpPr/>
            <p:nvPr/>
          </p:nvSpPr>
          <p:spPr>
            <a:xfrm>
              <a:off x="8679308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3" name="Google Shape;25123;p45"/>
            <p:cNvSpPr/>
            <p:nvPr/>
          </p:nvSpPr>
          <p:spPr>
            <a:xfrm>
              <a:off x="8798821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4" name="Google Shape;25124;p45"/>
            <p:cNvSpPr/>
            <p:nvPr/>
          </p:nvSpPr>
          <p:spPr>
            <a:xfrm>
              <a:off x="313503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5" name="Google Shape;25125;p45"/>
            <p:cNvSpPr/>
            <p:nvPr/>
          </p:nvSpPr>
          <p:spPr>
            <a:xfrm>
              <a:off x="433011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6" name="Google Shape;25126;p45"/>
            <p:cNvSpPr/>
            <p:nvPr/>
          </p:nvSpPr>
          <p:spPr>
            <a:xfrm>
              <a:off x="552519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7" name="Google Shape;25127;p45"/>
            <p:cNvSpPr/>
            <p:nvPr/>
          </p:nvSpPr>
          <p:spPr>
            <a:xfrm>
              <a:off x="67202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8" name="Google Shape;25128;p45"/>
            <p:cNvSpPr/>
            <p:nvPr/>
          </p:nvSpPr>
          <p:spPr>
            <a:xfrm>
              <a:off x="791536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9" name="Google Shape;25129;p45"/>
            <p:cNvSpPr/>
            <p:nvPr/>
          </p:nvSpPr>
          <p:spPr>
            <a:xfrm>
              <a:off x="911044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0" name="Google Shape;25130;p45"/>
            <p:cNvSpPr/>
            <p:nvPr/>
          </p:nvSpPr>
          <p:spPr>
            <a:xfrm>
              <a:off x="1030552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1" name="Google Shape;25131;p45"/>
            <p:cNvSpPr/>
            <p:nvPr/>
          </p:nvSpPr>
          <p:spPr>
            <a:xfrm>
              <a:off x="8201254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2" name="Google Shape;25132;p45"/>
            <p:cNvSpPr/>
            <p:nvPr/>
          </p:nvSpPr>
          <p:spPr>
            <a:xfrm>
              <a:off x="832076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3" name="Google Shape;25133;p45"/>
            <p:cNvSpPr/>
            <p:nvPr/>
          </p:nvSpPr>
          <p:spPr>
            <a:xfrm>
              <a:off x="8440281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4" name="Google Shape;25134;p45"/>
            <p:cNvSpPr/>
            <p:nvPr/>
          </p:nvSpPr>
          <p:spPr>
            <a:xfrm>
              <a:off x="8559794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5" name="Google Shape;25135;p45"/>
            <p:cNvSpPr/>
            <p:nvPr/>
          </p:nvSpPr>
          <p:spPr>
            <a:xfrm>
              <a:off x="8679308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6" name="Google Shape;25136;p45"/>
            <p:cNvSpPr/>
            <p:nvPr/>
          </p:nvSpPr>
          <p:spPr>
            <a:xfrm>
              <a:off x="8798821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7" name="Google Shape;25137;p45"/>
            <p:cNvSpPr/>
            <p:nvPr/>
          </p:nvSpPr>
          <p:spPr>
            <a:xfrm>
              <a:off x="313503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8" name="Google Shape;25138;p45"/>
            <p:cNvSpPr/>
            <p:nvPr/>
          </p:nvSpPr>
          <p:spPr>
            <a:xfrm>
              <a:off x="433011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9" name="Google Shape;25139;p45"/>
            <p:cNvSpPr/>
            <p:nvPr/>
          </p:nvSpPr>
          <p:spPr>
            <a:xfrm>
              <a:off x="552519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0" name="Google Shape;25140;p45"/>
            <p:cNvSpPr/>
            <p:nvPr/>
          </p:nvSpPr>
          <p:spPr>
            <a:xfrm>
              <a:off x="67202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1" name="Google Shape;25141;p45"/>
            <p:cNvSpPr/>
            <p:nvPr/>
          </p:nvSpPr>
          <p:spPr>
            <a:xfrm>
              <a:off x="791536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2" name="Google Shape;25142;p45"/>
            <p:cNvSpPr/>
            <p:nvPr/>
          </p:nvSpPr>
          <p:spPr>
            <a:xfrm>
              <a:off x="911044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3" name="Google Shape;25143;p45"/>
            <p:cNvSpPr/>
            <p:nvPr/>
          </p:nvSpPr>
          <p:spPr>
            <a:xfrm>
              <a:off x="1030552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4" name="Google Shape;25144;p45"/>
            <p:cNvSpPr/>
            <p:nvPr/>
          </p:nvSpPr>
          <p:spPr>
            <a:xfrm>
              <a:off x="8201254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5" name="Google Shape;25145;p45"/>
            <p:cNvSpPr/>
            <p:nvPr/>
          </p:nvSpPr>
          <p:spPr>
            <a:xfrm>
              <a:off x="832076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6" name="Google Shape;25146;p45"/>
            <p:cNvSpPr/>
            <p:nvPr/>
          </p:nvSpPr>
          <p:spPr>
            <a:xfrm>
              <a:off x="8440281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7" name="Google Shape;25147;p45"/>
            <p:cNvSpPr/>
            <p:nvPr/>
          </p:nvSpPr>
          <p:spPr>
            <a:xfrm>
              <a:off x="8559794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8" name="Google Shape;25148;p45"/>
            <p:cNvSpPr/>
            <p:nvPr/>
          </p:nvSpPr>
          <p:spPr>
            <a:xfrm>
              <a:off x="8679308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9" name="Google Shape;25149;p45"/>
            <p:cNvSpPr/>
            <p:nvPr/>
          </p:nvSpPr>
          <p:spPr>
            <a:xfrm>
              <a:off x="8798821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0" name="Google Shape;25150;p45"/>
            <p:cNvSpPr/>
            <p:nvPr/>
          </p:nvSpPr>
          <p:spPr>
            <a:xfrm>
              <a:off x="313503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1" name="Google Shape;25151;p45"/>
            <p:cNvSpPr/>
            <p:nvPr/>
          </p:nvSpPr>
          <p:spPr>
            <a:xfrm>
              <a:off x="433011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2" name="Google Shape;25152;p45"/>
            <p:cNvSpPr/>
            <p:nvPr/>
          </p:nvSpPr>
          <p:spPr>
            <a:xfrm>
              <a:off x="552519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3" name="Google Shape;25153;p45"/>
            <p:cNvSpPr/>
            <p:nvPr/>
          </p:nvSpPr>
          <p:spPr>
            <a:xfrm>
              <a:off x="67202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4" name="Google Shape;25154;p45"/>
            <p:cNvSpPr/>
            <p:nvPr/>
          </p:nvSpPr>
          <p:spPr>
            <a:xfrm>
              <a:off x="791536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5" name="Google Shape;25155;p45"/>
            <p:cNvSpPr/>
            <p:nvPr/>
          </p:nvSpPr>
          <p:spPr>
            <a:xfrm>
              <a:off x="911044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6" name="Google Shape;25156;p45"/>
            <p:cNvSpPr/>
            <p:nvPr/>
          </p:nvSpPr>
          <p:spPr>
            <a:xfrm>
              <a:off x="1030552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7" name="Google Shape;25157;p45"/>
            <p:cNvSpPr/>
            <p:nvPr/>
          </p:nvSpPr>
          <p:spPr>
            <a:xfrm>
              <a:off x="8201254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8" name="Google Shape;25158;p45"/>
            <p:cNvSpPr/>
            <p:nvPr/>
          </p:nvSpPr>
          <p:spPr>
            <a:xfrm>
              <a:off x="832076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9" name="Google Shape;25159;p45"/>
            <p:cNvSpPr/>
            <p:nvPr/>
          </p:nvSpPr>
          <p:spPr>
            <a:xfrm>
              <a:off x="8440281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0" name="Google Shape;25160;p45"/>
            <p:cNvSpPr/>
            <p:nvPr/>
          </p:nvSpPr>
          <p:spPr>
            <a:xfrm>
              <a:off x="8559794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1" name="Google Shape;25161;p45"/>
            <p:cNvSpPr/>
            <p:nvPr/>
          </p:nvSpPr>
          <p:spPr>
            <a:xfrm>
              <a:off x="8679308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2" name="Google Shape;25162;p45"/>
            <p:cNvSpPr/>
            <p:nvPr/>
          </p:nvSpPr>
          <p:spPr>
            <a:xfrm>
              <a:off x="8798821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3" name="Google Shape;25163;p45"/>
            <p:cNvSpPr/>
            <p:nvPr/>
          </p:nvSpPr>
          <p:spPr>
            <a:xfrm>
              <a:off x="313503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4" name="Google Shape;25164;p45"/>
            <p:cNvSpPr/>
            <p:nvPr/>
          </p:nvSpPr>
          <p:spPr>
            <a:xfrm>
              <a:off x="433011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5" name="Google Shape;25165;p45"/>
            <p:cNvSpPr/>
            <p:nvPr/>
          </p:nvSpPr>
          <p:spPr>
            <a:xfrm>
              <a:off x="552519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6" name="Google Shape;25166;p45"/>
            <p:cNvSpPr/>
            <p:nvPr/>
          </p:nvSpPr>
          <p:spPr>
            <a:xfrm>
              <a:off x="67202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7" name="Google Shape;25167;p45"/>
            <p:cNvSpPr/>
            <p:nvPr/>
          </p:nvSpPr>
          <p:spPr>
            <a:xfrm>
              <a:off x="791536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8" name="Google Shape;25168;p45"/>
            <p:cNvSpPr/>
            <p:nvPr/>
          </p:nvSpPr>
          <p:spPr>
            <a:xfrm>
              <a:off x="911044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9" name="Google Shape;25169;p45"/>
            <p:cNvSpPr/>
            <p:nvPr/>
          </p:nvSpPr>
          <p:spPr>
            <a:xfrm>
              <a:off x="1030552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0" name="Google Shape;25170;p45"/>
            <p:cNvSpPr/>
            <p:nvPr/>
          </p:nvSpPr>
          <p:spPr>
            <a:xfrm>
              <a:off x="8201254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1" name="Google Shape;25171;p45"/>
            <p:cNvSpPr/>
            <p:nvPr/>
          </p:nvSpPr>
          <p:spPr>
            <a:xfrm>
              <a:off x="832076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2" name="Google Shape;25172;p45"/>
            <p:cNvSpPr/>
            <p:nvPr/>
          </p:nvSpPr>
          <p:spPr>
            <a:xfrm>
              <a:off x="8440281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3" name="Google Shape;25173;p45"/>
            <p:cNvSpPr/>
            <p:nvPr/>
          </p:nvSpPr>
          <p:spPr>
            <a:xfrm>
              <a:off x="8559794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4" name="Google Shape;25174;p45"/>
            <p:cNvSpPr/>
            <p:nvPr/>
          </p:nvSpPr>
          <p:spPr>
            <a:xfrm>
              <a:off x="8679308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5" name="Google Shape;25175;p45"/>
            <p:cNvSpPr/>
            <p:nvPr/>
          </p:nvSpPr>
          <p:spPr>
            <a:xfrm>
              <a:off x="8798821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6" name="Google Shape;25176;p45"/>
            <p:cNvSpPr/>
            <p:nvPr/>
          </p:nvSpPr>
          <p:spPr>
            <a:xfrm>
              <a:off x="313503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7" name="Google Shape;25177;p45"/>
            <p:cNvSpPr/>
            <p:nvPr/>
          </p:nvSpPr>
          <p:spPr>
            <a:xfrm>
              <a:off x="433011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8" name="Google Shape;25178;p45"/>
            <p:cNvSpPr/>
            <p:nvPr/>
          </p:nvSpPr>
          <p:spPr>
            <a:xfrm>
              <a:off x="552519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9" name="Google Shape;25179;p45"/>
            <p:cNvSpPr/>
            <p:nvPr/>
          </p:nvSpPr>
          <p:spPr>
            <a:xfrm>
              <a:off x="67202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0" name="Google Shape;25180;p45"/>
            <p:cNvSpPr/>
            <p:nvPr/>
          </p:nvSpPr>
          <p:spPr>
            <a:xfrm>
              <a:off x="791536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1" name="Google Shape;25181;p45"/>
            <p:cNvSpPr/>
            <p:nvPr/>
          </p:nvSpPr>
          <p:spPr>
            <a:xfrm>
              <a:off x="911044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2" name="Google Shape;25182;p45"/>
            <p:cNvSpPr/>
            <p:nvPr/>
          </p:nvSpPr>
          <p:spPr>
            <a:xfrm>
              <a:off x="1030552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3" name="Google Shape;25183;p45"/>
            <p:cNvSpPr/>
            <p:nvPr/>
          </p:nvSpPr>
          <p:spPr>
            <a:xfrm>
              <a:off x="8201254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4" name="Google Shape;25184;p45"/>
            <p:cNvSpPr/>
            <p:nvPr/>
          </p:nvSpPr>
          <p:spPr>
            <a:xfrm>
              <a:off x="832076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5" name="Google Shape;25185;p45"/>
            <p:cNvSpPr/>
            <p:nvPr/>
          </p:nvSpPr>
          <p:spPr>
            <a:xfrm>
              <a:off x="8440281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6" name="Google Shape;25186;p45"/>
            <p:cNvSpPr/>
            <p:nvPr/>
          </p:nvSpPr>
          <p:spPr>
            <a:xfrm>
              <a:off x="8559794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7" name="Google Shape;25187;p45"/>
            <p:cNvSpPr/>
            <p:nvPr/>
          </p:nvSpPr>
          <p:spPr>
            <a:xfrm>
              <a:off x="8679308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8" name="Google Shape;25188;p45"/>
            <p:cNvSpPr/>
            <p:nvPr/>
          </p:nvSpPr>
          <p:spPr>
            <a:xfrm>
              <a:off x="8798821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9" name="Google Shape;25189;p45"/>
            <p:cNvSpPr/>
            <p:nvPr/>
          </p:nvSpPr>
          <p:spPr>
            <a:xfrm>
              <a:off x="313503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0" name="Google Shape;25190;p45"/>
            <p:cNvSpPr/>
            <p:nvPr/>
          </p:nvSpPr>
          <p:spPr>
            <a:xfrm>
              <a:off x="433011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1" name="Google Shape;25191;p45"/>
            <p:cNvSpPr/>
            <p:nvPr/>
          </p:nvSpPr>
          <p:spPr>
            <a:xfrm>
              <a:off x="552519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2" name="Google Shape;25192;p45"/>
            <p:cNvSpPr/>
            <p:nvPr/>
          </p:nvSpPr>
          <p:spPr>
            <a:xfrm>
              <a:off x="67202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3" name="Google Shape;25193;p45"/>
            <p:cNvSpPr/>
            <p:nvPr/>
          </p:nvSpPr>
          <p:spPr>
            <a:xfrm>
              <a:off x="791536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4" name="Google Shape;25194;p45"/>
            <p:cNvSpPr/>
            <p:nvPr/>
          </p:nvSpPr>
          <p:spPr>
            <a:xfrm>
              <a:off x="911044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5" name="Google Shape;25195;p45"/>
            <p:cNvSpPr/>
            <p:nvPr/>
          </p:nvSpPr>
          <p:spPr>
            <a:xfrm>
              <a:off x="1030552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6" name="Google Shape;25196;p45"/>
            <p:cNvSpPr/>
            <p:nvPr/>
          </p:nvSpPr>
          <p:spPr>
            <a:xfrm>
              <a:off x="8201254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7" name="Google Shape;25197;p45"/>
            <p:cNvSpPr/>
            <p:nvPr/>
          </p:nvSpPr>
          <p:spPr>
            <a:xfrm>
              <a:off x="832076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8" name="Google Shape;25198;p45"/>
            <p:cNvSpPr/>
            <p:nvPr/>
          </p:nvSpPr>
          <p:spPr>
            <a:xfrm>
              <a:off x="8440281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9" name="Google Shape;25199;p45"/>
            <p:cNvSpPr/>
            <p:nvPr/>
          </p:nvSpPr>
          <p:spPr>
            <a:xfrm>
              <a:off x="8559794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0" name="Google Shape;25200;p45"/>
            <p:cNvSpPr/>
            <p:nvPr/>
          </p:nvSpPr>
          <p:spPr>
            <a:xfrm>
              <a:off x="8679308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1" name="Google Shape;25201;p45"/>
            <p:cNvSpPr/>
            <p:nvPr/>
          </p:nvSpPr>
          <p:spPr>
            <a:xfrm>
              <a:off x="8798821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2" name="Google Shape;25202;p45"/>
            <p:cNvSpPr/>
            <p:nvPr/>
          </p:nvSpPr>
          <p:spPr>
            <a:xfrm>
              <a:off x="313503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3" name="Google Shape;25203;p45"/>
            <p:cNvSpPr/>
            <p:nvPr/>
          </p:nvSpPr>
          <p:spPr>
            <a:xfrm>
              <a:off x="433011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4" name="Google Shape;25204;p45"/>
            <p:cNvSpPr/>
            <p:nvPr/>
          </p:nvSpPr>
          <p:spPr>
            <a:xfrm>
              <a:off x="552519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5" name="Google Shape;25205;p45"/>
            <p:cNvSpPr/>
            <p:nvPr/>
          </p:nvSpPr>
          <p:spPr>
            <a:xfrm>
              <a:off x="67202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6" name="Google Shape;25206;p45"/>
            <p:cNvSpPr/>
            <p:nvPr/>
          </p:nvSpPr>
          <p:spPr>
            <a:xfrm>
              <a:off x="791536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7" name="Google Shape;25207;p45"/>
            <p:cNvSpPr/>
            <p:nvPr/>
          </p:nvSpPr>
          <p:spPr>
            <a:xfrm>
              <a:off x="911044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8" name="Google Shape;25208;p45"/>
            <p:cNvSpPr/>
            <p:nvPr/>
          </p:nvSpPr>
          <p:spPr>
            <a:xfrm>
              <a:off x="1030552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9" name="Google Shape;25209;p45"/>
            <p:cNvSpPr/>
            <p:nvPr/>
          </p:nvSpPr>
          <p:spPr>
            <a:xfrm>
              <a:off x="8201254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0" name="Google Shape;25210;p45"/>
            <p:cNvSpPr/>
            <p:nvPr/>
          </p:nvSpPr>
          <p:spPr>
            <a:xfrm>
              <a:off x="832076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1" name="Google Shape;25211;p45"/>
            <p:cNvSpPr/>
            <p:nvPr/>
          </p:nvSpPr>
          <p:spPr>
            <a:xfrm>
              <a:off x="8440281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2" name="Google Shape;25212;p45"/>
            <p:cNvSpPr/>
            <p:nvPr/>
          </p:nvSpPr>
          <p:spPr>
            <a:xfrm>
              <a:off x="8559794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3" name="Google Shape;25213;p45"/>
            <p:cNvSpPr/>
            <p:nvPr/>
          </p:nvSpPr>
          <p:spPr>
            <a:xfrm>
              <a:off x="8679308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4" name="Google Shape;25214;p45"/>
            <p:cNvSpPr/>
            <p:nvPr/>
          </p:nvSpPr>
          <p:spPr>
            <a:xfrm>
              <a:off x="8798821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5" name="Google Shape;25215;p45"/>
            <p:cNvSpPr/>
            <p:nvPr/>
          </p:nvSpPr>
          <p:spPr>
            <a:xfrm>
              <a:off x="313503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6" name="Google Shape;25216;p45"/>
            <p:cNvSpPr/>
            <p:nvPr/>
          </p:nvSpPr>
          <p:spPr>
            <a:xfrm>
              <a:off x="433011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7" name="Google Shape;25217;p45"/>
            <p:cNvSpPr/>
            <p:nvPr/>
          </p:nvSpPr>
          <p:spPr>
            <a:xfrm>
              <a:off x="552519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8" name="Google Shape;25218;p45"/>
            <p:cNvSpPr/>
            <p:nvPr/>
          </p:nvSpPr>
          <p:spPr>
            <a:xfrm>
              <a:off x="67202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9" name="Google Shape;25219;p45"/>
            <p:cNvSpPr/>
            <p:nvPr/>
          </p:nvSpPr>
          <p:spPr>
            <a:xfrm>
              <a:off x="791536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0" name="Google Shape;25220;p45"/>
            <p:cNvSpPr/>
            <p:nvPr/>
          </p:nvSpPr>
          <p:spPr>
            <a:xfrm>
              <a:off x="911044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1" name="Google Shape;25221;p45"/>
            <p:cNvSpPr/>
            <p:nvPr/>
          </p:nvSpPr>
          <p:spPr>
            <a:xfrm>
              <a:off x="1030552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2" name="Google Shape;25222;p45"/>
            <p:cNvSpPr/>
            <p:nvPr/>
          </p:nvSpPr>
          <p:spPr>
            <a:xfrm>
              <a:off x="8201254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3" name="Google Shape;25223;p45"/>
            <p:cNvSpPr/>
            <p:nvPr/>
          </p:nvSpPr>
          <p:spPr>
            <a:xfrm>
              <a:off x="832076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4" name="Google Shape;25224;p45"/>
            <p:cNvSpPr/>
            <p:nvPr/>
          </p:nvSpPr>
          <p:spPr>
            <a:xfrm>
              <a:off x="8440281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5" name="Google Shape;25225;p45"/>
            <p:cNvSpPr/>
            <p:nvPr/>
          </p:nvSpPr>
          <p:spPr>
            <a:xfrm>
              <a:off x="8559794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6" name="Google Shape;25226;p45"/>
            <p:cNvSpPr/>
            <p:nvPr/>
          </p:nvSpPr>
          <p:spPr>
            <a:xfrm>
              <a:off x="8679308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7" name="Google Shape;25227;p45"/>
            <p:cNvSpPr/>
            <p:nvPr/>
          </p:nvSpPr>
          <p:spPr>
            <a:xfrm>
              <a:off x="8798821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8" name="Google Shape;25228;p45"/>
            <p:cNvSpPr/>
            <p:nvPr/>
          </p:nvSpPr>
          <p:spPr>
            <a:xfrm>
              <a:off x="313503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9" name="Google Shape;25229;p45"/>
            <p:cNvSpPr/>
            <p:nvPr/>
          </p:nvSpPr>
          <p:spPr>
            <a:xfrm>
              <a:off x="433011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0" name="Google Shape;25230;p45"/>
            <p:cNvSpPr/>
            <p:nvPr/>
          </p:nvSpPr>
          <p:spPr>
            <a:xfrm>
              <a:off x="552519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1" name="Google Shape;25231;p45"/>
            <p:cNvSpPr/>
            <p:nvPr/>
          </p:nvSpPr>
          <p:spPr>
            <a:xfrm>
              <a:off x="67202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2" name="Google Shape;25232;p45"/>
            <p:cNvSpPr/>
            <p:nvPr/>
          </p:nvSpPr>
          <p:spPr>
            <a:xfrm>
              <a:off x="791536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3" name="Google Shape;25233;p45"/>
            <p:cNvSpPr/>
            <p:nvPr/>
          </p:nvSpPr>
          <p:spPr>
            <a:xfrm>
              <a:off x="911044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4" name="Google Shape;25234;p45"/>
            <p:cNvSpPr/>
            <p:nvPr/>
          </p:nvSpPr>
          <p:spPr>
            <a:xfrm>
              <a:off x="1030552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5" name="Google Shape;25235;p45"/>
            <p:cNvSpPr/>
            <p:nvPr/>
          </p:nvSpPr>
          <p:spPr>
            <a:xfrm>
              <a:off x="8201254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6" name="Google Shape;25236;p45"/>
            <p:cNvSpPr/>
            <p:nvPr/>
          </p:nvSpPr>
          <p:spPr>
            <a:xfrm>
              <a:off x="832076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7" name="Google Shape;25237;p45"/>
            <p:cNvSpPr/>
            <p:nvPr/>
          </p:nvSpPr>
          <p:spPr>
            <a:xfrm>
              <a:off x="8440281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8" name="Google Shape;25238;p45"/>
            <p:cNvSpPr/>
            <p:nvPr/>
          </p:nvSpPr>
          <p:spPr>
            <a:xfrm>
              <a:off x="8559794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9" name="Google Shape;25239;p45"/>
            <p:cNvSpPr/>
            <p:nvPr/>
          </p:nvSpPr>
          <p:spPr>
            <a:xfrm>
              <a:off x="8679308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0" name="Google Shape;25240;p45"/>
            <p:cNvSpPr/>
            <p:nvPr/>
          </p:nvSpPr>
          <p:spPr>
            <a:xfrm>
              <a:off x="8798821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1" name="Google Shape;25241;p45"/>
            <p:cNvSpPr/>
            <p:nvPr/>
          </p:nvSpPr>
          <p:spPr>
            <a:xfrm>
              <a:off x="313503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2" name="Google Shape;25242;p45"/>
            <p:cNvSpPr/>
            <p:nvPr/>
          </p:nvSpPr>
          <p:spPr>
            <a:xfrm>
              <a:off x="433011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3" name="Google Shape;25243;p45"/>
            <p:cNvSpPr/>
            <p:nvPr/>
          </p:nvSpPr>
          <p:spPr>
            <a:xfrm>
              <a:off x="552519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4" name="Google Shape;25244;p45"/>
            <p:cNvSpPr/>
            <p:nvPr/>
          </p:nvSpPr>
          <p:spPr>
            <a:xfrm>
              <a:off x="67202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5" name="Google Shape;25245;p45"/>
            <p:cNvSpPr/>
            <p:nvPr/>
          </p:nvSpPr>
          <p:spPr>
            <a:xfrm>
              <a:off x="791536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6" name="Google Shape;25246;p45"/>
            <p:cNvSpPr/>
            <p:nvPr/>
          </p:nvSpPr>
          <p:spPr>
            <a:xfrm>
              <a:off x="911044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7" name="Google Shape;25247;p45"/>
            <p:cNvSpPr/>
            <p:nvPr/>
          </p:nvSpPr>
          <p:spPr>
            <a:xfrm>
              <a:off x="1030552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8" name="Google Shape;25248;p45"/>
            <p:cNvSpPr/>
            <p:nvPr/>
          </p:nvSpPr>
          <p:spPr>
            <a:xfrm>
              <a:off x="8201254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9" name="Google Shape;25249;p45"/>
            <p:cNvSpPr/>
            <p:nvPr/>
          </p:nvSpPr>
          <p:spPr>
            <a:xfrm>
              <a:off x="832076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0" name="Google Shape;25250;p45"/>
            <p:cNvSpPr/>
            <p:nvPr/>
          </p:nvSpPr>
          <p:spPr>
            <a:xfrm>
              <a:off x="8440281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1" name="Google Shape;25251;p45"/>
            <p:cNvSpPr/>
            <p:nvPr/>
          </p:nvSpPr>
          <p:spPr>
            <a:xfrm>
              <a:off x="8559794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2" name="Google Shape;25252;p45"/>
            <p:cNvSpPr/>
            <p:nvPr/>
          </p:nvSpPr>
          <p:spPr>
            <a:xfrm>
              <a:off x="8679308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3" name="Google Shape;25253;p45"/>
            <p:cNvSpPr/>
            <p:nvPr/>
          </p:nvSpPr>
          <p:spPr>
            <a:xfrm>
              <a:off x="8798821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4" name="Google Shape;25254;p45"/>
            <p:cNvSpPr/>
            <p:nvPr/>
          </p:nvSpPr>
          <p:spPr>
            <a:xfrm>
              <a:off x="313503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5" name="Google Shape;25255;p45"/>
            <p:cNvSpPr/>
            <p:nvPr/>
          </p:nvSpPr>
          <p:spPr>
            <a:xfrm>
              <a:off x="433011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6" name="Google Shape;25256;p45"/>
            <p:cNvSpPr/>
            <p:nvPr/>
          </p:nvSpPr>
          <p:spPr>
            <a:xfrm>
              <a:off x="552519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7" name="Google Shape;25257;p45"/>
            <p:cNvSpPr/>
            <p:nvPr/>
          </p:nvSpPr>
          <p:spPr>
            <a:xfrm>
              <a:off x="67202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8" name="Google Shape;25258;p45"/>
            <p:cNvSpPr/>
            <p:nvPr/>
          </p:nvSpPr>
          <p:spPr>
            <a:xfrm>
              <a:off x="791536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9" name="Google Shape;25259;p45"/>
            <p:cNvSpPr/>
            <p:nvPr/>
          </p:nvSpPr>
          <p:spPr>
            <a:xfrm>
              <a:off x="911044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0" name="Google Shape;25260;p45"/>
            <p:cNvSpPr/>
            <p:nvPr/>
          </p:nvSpPr>
          <p:spPr>
            <a:xfrm>
              <a:off x="1030552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1" name="Google Shape;25261;p45"/>
            <p:cNvSpPr/>
            <p:nvPr/>
          </p:nvSpPr>
          <p:spPr>
            <a:xfrm>
              <a:off x="8201254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2" name="Google Shape;25262;p45"/>
            <p:cNvSpPr/>
            <p:nvPr/>
          </p:nvSpPr>
          <p:spPr>
            <a:xfrm>
              <a:off x="832076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3" name="Google Shape;25263;p45"/>
            <p:cNvSpPr/>
            <p:nvPr/>
          </p:nvSpPr>
          <p:spPr>
            <a:xfrm>
              <a:off x="8440281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4" name="Google Shape;25264;p45"/>
            <p:cNvSpPr/>
            <p:nvPr/>
          </p:nvSpPr>
          <p:spPr>
            <a:xfrm>
              <a:off x="8559794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5" name="Google Shape;25265;p45"/>
            <p:cNvSpPr/>
            <p:nvPr/>
          </p:nvSpPr>
          <p:spPr>
            <a:xfrm>
              <a:off x="8679308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6" name="Google Shape;25266;p45"/>
            <p:cNvSpPr/>
            <p:nvPr/>
          </p:nvSpPr>
          <p:spPr>
            <a:xfrm>
              <a:off x="8798821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7" name="Google Shape;25267;p45"/>
            <p:cNvSpPr/>
            <p:nvPr/>
          </p:nvSpPr>
          <p:spPr>
            <a:xfrm>
              <a:off x="313503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8" name="Google Shape;25268;p45"/>
            <p:cNvSpPr/>
            <p:nvPr/>
          </p:nvSpPr>
          <p:spPr>
            <a:xfrm>
              <a:off x="433011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9" name="Google Shape;25269;p45"/>
            <p:cNvSpPr/>
            <p:nvPr/>
          </p:nvSpPr>
          <p:spPr>
            <a:xfrm>
              <a:off x="552519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0" name="Google Shape;25270;p45"/>
            <p:cNvSpPr/>
            <p:nvPr/>
          </p:nvSpPr>
          <p:spPr>
            <a:xfrm>
              <a:off x="67202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1" name="Google Shape;25271;p45"/>
            <p:cNvSpPr/>
            <p:nvPr/>
          </p:nvSpPr>
          <p:spPr>
            <a:xfrm>
              <a:off x="791536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2" name="Google Shape;25272;p45"/>
            <p:cNvSpPr/>
            <p:nvPr/>
          </p:nvSpPr>
          <p:spPr>
            <a:xfrm>
              <a:off x="911044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3" name="Google Shape;25273;p45"/>
            <p:cNvSpPr/>
            <p:nvPr/>
          </p:nvSpPr>
          <p:spPr>
            <a:xfrm>
              <a:off x="1030552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4" name="Google Shape;25274;p45"/>
            <p:cNvSpPr/>
            <p:nvPr/>
          </p:nvSpPr>
          <p:spPr>
            <a:xfrm>
              <a:off x="8201254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5" name="Google Shape;25275;p45"/>
            <p:cNvSpPr/>
            <p:nvPr/>
          </p:nvSpPr>
          <p:spPr>
            <a:xfrm>
              <a:off x="832076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6" name="Google Shape;25276;p45"/>
            <p:cNvSpPr/>
            <p:nvPr/>
          </p:nvSpPr>
          <p:spPr>
            <a:xfrm>
              <a:off x="8440281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7" name="Google Shape;25277;p45"/>
            <p:cNvSpPr/>
            <p:nvPr/>
          </p:nvSpPr>
          <p:spPr>
            <a:xfrm>
              <a:off x="8559794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8" name="Google Shape;25278;p45"/>
            <p:cNvSpPr/>
            <p:nvPr/>
          </p:nvSpPr>
          <p:spPr>
            <a:xfrm>
              <a:off x="8679308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9" name="Google Shape;25279;p45"/>
            <p:cNvSpPr/>
            <p:nvPr/>
          </p:nvSpPr>
          <p:spPr>
            <a:xfrm>
              <a:off x="8798821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0" name="Google Shape;25280;p45"/>
            <p:cNvSpPr/>
            <p:nvPr/>
          </p:nvSpPr>
          <p:spPr>
            <a:xfrm>
              <a:off x="313503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1" name="Google Shape;25281;p45"/>
            <p:cNvSpPr/>
            <p:nvPr/>
          </p:nvSpPr>
          <p:spPr>
            <a:xfrm>
              <a:off x="433011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2" name="Google Shape;25282;p45"/>
            <p:cNvSpPr/>
            <p:nvPr/>
          </p:nvSpPr>
          <p:spPr>
            <a:xfrm>
              <a:off x="552519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3" name="Google Shape;25283;p45"/>
            <p:cNvSpPr/>
            <p:nvPr/>
          </p:nvSpPr>
          <p:spPr>
            <a:xfrm>
              <a:off x="67202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4" name="Google Shape;25284;p45"/>
            <p:cNvSpPr/>
            <p:nvPr/>
          </p:nvSpPr>
          <p:spPr>
            <a:xfrm>
              <a:off x="791536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5" name="Google Shape;25285;p45"/>
            <p:cNvSpPr/>
            <p:nvPr/>
          </p:nvSpPr>
          <p:spPr>
            <a:xfrm>
              <a:off x="911044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6" name="Google Shape;25286;p45"/>
            <p:cNvSpPr/>
            <p:nvPr/>
          </p:nvSpPr>
          <p:spPr>
            <a:xfrm>
              <a:off x="1030552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7" name="Google Shape;25287;p45"/>
            <p:cNvSpPr/>
            <p:nvPr/>
          </p:nvSpPr>
          <p:spPr>
            <a:xfrm>
              <a:off x="8201254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8" name="Google Shape;25288;p45"/>
            <p:cNvSpPr/>
            <p:nvPr/>
          </p:nvSpPr>
          <p:spPr>
            <a:xfrm>
              <a:off x="832076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9" name="Google Shape;25289;p45"/>
            <p:cNvSpPr/>
            <p:nvPr/>
          </p:nvSpPr>
          <p:spPr>
            <a:xfrm>
              <a:off x="8440281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0" name="Google Shape;25290;p45"/>
            <p:cNvSpPr/>
            <p:nvPr/>
          </p:nvSpPr>
          <p:spPr>
            <a:xfrm>
              <a:off x="8559794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1" name="Google Shape;25291;p45"/>
            <p:cNvSpPr/>
            <p:nvPr/>
          </p:nvSpPr>
          <p:spPr>
            <a:xfrm>
              <a:off x="8679308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2" name="Google Shape;25292;p45"/>
            <p:cNvSpPr/>
            <p:nvPr/>
          </p:nvSpPr>
          <p:spPr>
            <a:xfrm>
              <a:off x="8798821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3" name="Google Shape;25293;p45"/>
            <p:cNvSpPr/>
            <p:nvPr/>
          </p:nvSpPr>
          <p:spPr>
            <a:xfrm>
              <a:off x="313503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4" name="Google Shape;25294;p45"/>
            <p:cNvSpPr/>
            <p:nvPr/>
          </p:nvSpPr>
          <p:spPr>
            <a:xfrm>
              <a:off x="433011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5" name="Google Shape;25295;p45"/>
            <p:cNvSpPr/>
            <p:nvPr/>
          </p:nvSpPr>
          <p:spPr>
            <a:xfrm>
              <a:off x="552519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6" name="Google Shape;25296;p45"/>
            <p:cNvSpPr/>
            <p:nvPr/>
          </p:nvSpPr>
          <p:spPr>
            <a:xfrm>
              <a:off x="67202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7" name="Google Shape;25297;p45"/>
            <p:cNvSpPr/>
            <p:nvPr/>
          </p:nvSpPr>
          <p:spPr>
            <a:xfrm>
              <a:off x="791536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8" name="Google Shape;25298;p45"/>
            <p:cNvSpPr/>
            <p:nvPr/>
          </p:nvSpPr>
          <p:spPr>
            <a:xfrm>
              <a:off x="911044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9" name="Google Shape;25299;p45"/>
            <p:cNvSpPr/>
            <p:nvPr/>
          </p:nvSpPr>
          <p:spPr>
            <a:xfrm>
              <a:off x="1030552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0" name="Google Shape;25300;p45"/>
            <p:cNvSpPr/>
            <p:nvPr/>
          </p:nvSpPr>
          <p:spPr>
            <a:xfrm>
              <a:off x="8201254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1" name="Google Shape;25301;p45"/>
            <p:cNvSpPr/>
            <p:nvPr/>
          </p:nvSpPr>
          <p:spPr>
            <a:xfrm>
              <a:off x="832076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2" name="Google Shape;25302;p45"/>
            <p:cNvSpPr/>
            <p:nvPr/>
          </p:nvSpPr>
          <p:spPr>
            <a:xfrm>
              <a:off x="8440281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3" name="Google Shape;25303;p45"/>
            <p:cNvSpPr/>
            <p:nvPr/>
          </p:nvSpPr>
          <p:spPr>
            <a:xfrm>
              <a:off x="8559794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4" name="Google Shape;25304;p45"/>
            <p:cNvSpPr/>
            <p:nvPr/>
          </p:nvSpPr>
          <p:spPr>
            <a:xfrm>
              <a:off x="8679308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5" name="Google Shape;25305;p45"/>
            <p:cNvSpPr/>
            <p:nvPr/>
          </p:nvSpPr>
          <p:spPr>
            <a:xfrm>
              <a:off x="8798821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6" name="Google Shape;25306;p45"/>
            <p:cNvSpPr/>
            <p:nvPr/>
          </p:nvSpPr>
          <p:spPr>
            <a:xfrm>
              <a:off x="313503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7" name="Google Shape;25307;p45"/>
            <p:cNvSpPr/>
            <p:nvPr/>
          </p:nvSpPr>
          <p:spPr>
            <a:xfrm>
              <a:off x="433011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8" name="Google Shape;25308;p45"/>
            <p:cNvSpPr/>
            <p:nvPr/>
          </p:nvSpPr>
          <p:spPr>
            <a:xfrm>
              <a:off x="552519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9" name="Google Shape;25309;p45"/>
            <p:cNvSpPr/>
            <p:nvPr/>
          </p:nvSpPr>
          <p:spPr>
            <a:xfrm>
              <a:off x="67202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0" name="Google Shape;25310;p45"/>
            <p:cNvSpPr/>
            <p:nvPr/>
          </p:nvSpPr>
          <p:spPr>
            <a:xfrm>
              <a:off x="791536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1" name="Google Shape;25311;p45"/>
            <p:cNvSpPr/>
            <p:nvPr/>
          </p:nvSpPr>
          <p:spPr>
            <a:xfrm>
              <a:off x="911044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2" name="Google Shape;25312;p45"/>
            <p:cNvSpPr/>
            <p:nvPr/>
          </p:nvSpPr>
          <p:spPr>
            <a:xfrm>
              <a:off x="1030552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3" name="Google Shape;25313;p45"/>
            <p:cNvSpPr/>
            <p:nvPr/>
          </p:nvSpPr>
          <p:spPr>
            <a:xfrm>
              <a:off x="8201254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4" name="Google Shape;25314;p45"/>
            <p:cNvSpPr/>
            <p:nvPr/>
          </p:nvSpPr>
          <p:spPr>
            <a:xfrm>
              <a:off x="832076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5" name="Google Shape;25315;p45"/>
            <p:cNvSpPr/>
            <p:nvPr/>
          </p:nvSpPr>
          <p:spPr>
            <a:xfrm>
              <a:off x="8440281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6" name="Google Shape;25316;p45"/>
            <p:cNvSpPr/>
            <p:nvPr/>
          </p:nvSpPr>
          <p:spPr>
            <a:xfrm>
              <a:off x="8559794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7" name="Google Shape;25317;p45"/>
            <p:cNvSpPr/>
            <p:nvPr/>
          </p:nvSpPr>
          <p:spPr>
            <a:xfrm>
              <a:off x="8679308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8" name="Google Shape;25318;p45"/>
            <p:cNvSpPr/>
            <p:nvPr/>
          </p:nvSpPr>
          <p:spPr>
            <a:xfrm>
              <a:off x="8798821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9" name="Google Shape;25319;p45"/>
            <p:cNvSpPr/>
            <p:nvPr/>
          </p:nvSpPr>
          <p:spPr>
            <a:xfrm>
              <a:off x="313503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0" name="Google Shape;25320;p45"/>
            <p:cNvSpPr/>
            <p:nvPr/>
          </p:nvSpPr>
          <p:spPr>
            <a:xfrm>
              <a:off x="433011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1" name="Google Shape;25321;p45"/>
            <p:cNvSpPr/>
            <p:nvPr/>
          </p:nvSpPr>
          <p:spPr>
            <a:xfrm>
              <a:off x="552519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2" name="Google Shape;25322;p45"/>
            <p:cNvSpPr/>
            <p:nvPr/>
          </p:nvSpPr>
          <p:spPr>
            <a:xfrm>
              <a:off x="67202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3" name="Google Shape;25323;p45"/>
            <p:cNvSpPr/>
            <p:nvPr/>
          </p:nvSpPr>
          <p:spPr>
            <a:xfrm>
              <a:off x="791536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4" name="Google Shape;25324;p45"/>
            <p:cNvSpPr/>
            <p:nvPr/>
          </p:nvSpPr>
          <p:spPr>
            <a:xfrm>
              <a:off x="911044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5" name="Google Shape;25325;p45"/>
            <p:cNvSpPr/>
            <p:nvPr/>
          </p:nvSpPr>
          <p:spPr>
            <a:xfrm>
              <a:off x="1030552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6" name="Google Shape;25326;p45"/>
            <p:cNvSpPr/>
            <p:nvPr/>
          </p:nvSpPr>
          <p:spPr>
            <a:xfrm>
              <a:off x="8201254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7" name="Google Shape;25327;p45"/>
            <p:cNvSpPr/>
            <p:nvPr/>
          </p:nvSpPr>
          <p:spPr>
            <a:xfrm>
              <a:off x="832076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8" name="Google Shape;25328;p45"/>
            <p:cNvSpPr/>
            <p:nvPr/>
          </p:nvSpPr>
          <p:spPr>
            <a:xfrm>
              <a:off x="8440281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9" name="Google Shape;25329;p45"/>
            <p:cNvSpPr/>
            <p:nvPr/>
          </p:nvSpPr>
          <p:spPr>
            <a:xfrm>
              <a:off x="8559794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0" name="Google Shape;25330;p45"/>
            <p:cNvSpPr/>
            <p:nvPr/>
          </p:nvSpPr>
          <p:spPr>
            <a:xfrm>
              <a:off x="8679308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1" name="Google Shape;25331;p45"/>
            <p:cNvSpPr/>
            <p:nvPr/>
          </p:nvSpPr>
          <p:spPr>
            <a:xfrm>
              <a:off x="8798821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2" name="Google Shape;25332;p45"/>
            <p:cNvSpPr/>
            <p:nvPr/>
          </p:nvSpPr>
          <p:spPr>
            <a:xfrm>
              <a:off x="313503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3" name="Google Shape;25333;p45"/>
            <p:cNvSpPr/>
            <p:nvPr/>
          </p:nvSpPr>
          <p:spPr>
            <a:xfrm>
              <a:off x="433011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4" name="Google Shape;25334;p45"/>
            <p:cNvSpPr/>
            <p:nvPr/>
          </p:nvSpPr>
          <p:spPr>
            <a:xfrm>
              <a:off x="552519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5" name="Google Shape;25335;p45"/>
            <p:cNvSpPr/>
            <p:nvPr/>
          </p:nvSpPr>
          <p:spPr>
            <a:xfrm>
              <a:off x="67202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6" name="Google Shape;25336;p45"/>
            <p:cNvSpPr/>
            <p:nvPr/>
          </p:nvSpPr>
          <p:spPr>
            <a:xfrm>
              <a:off x="791536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7" name="Google Shape;25337;p45"/>
            <p:cNvSpPr/>
            <p:nvPr/>
          </p:nvSpPr>
          <p:spPr>
            <a:xfrm>
              <a:off x="911044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8" name="Google Shape;25338;p45"/>
            <p:cNvSpPr/>
            <p:nvPr/>
          </p:nvSpPr>
          <p:spPr>
            <a:xfrm>
              <a:off x="1030552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9" name="Google Shape;25339;p45"/>
            <p:cNvSpPr/>
            <p:nvPr/>
          </p:nvSpPr>
          <p:spPr>
            <a:xfrm>
              <a:off x="8201254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0" name="Google Shape;25340;p45"/>
            <p:cNvSpPr/>
            <p:nvPr/>
          </p:nvSpPr>
          <p:spPr>
            <a:xfrm>
              <a:off x="832076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1" name="Google Shape;25341;p45"/>
            <p:cNvSpPr/>
            <p:nvPr/>
          </p:nvSpPr>
          <p:spPr>
            <a:xfrm>
              <a:off x="8440281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2" name="Google Shape;25342;p45"/>
            <p:cNvSpPr/>
            <p:nvPr/>
          </p:nvSpPr>
          <p:spPr>
            <a:xfrm>
              <a:off x="8559794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3" name="Google Shape;25343;p45"/>
            <p:cNvSpPr/>
            <p:nvPr/>
          </p:nvSpPr>
          <p:spPr>
            <a:xfrm>
              <a:off x="8679308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4" name="Google Shape;25344;p45"/>
            <p:cNvSpPr/>
            <p:nvPr/>
          </p:nvSpPr>
          <p:spPr>
            <a:xfrm>
              <a:off x="8798821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5" name="Google Shape;25345;p45"/>
            <p:cNvSpPr/>
            <p:nvPr/>
          </p:nvSpPr>
          <p:spPr>
            <a:xfrm>
              <a:off x="313503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6" name="Google Shape;25346;p45"/>
            <p:cNvSpPr/>
            <p:nvPr/>
          </p:nvSpPr>
          <p:spPr>
            <a:xfrm>
              <a:off x="433011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7" name="Google Shape;25347;p45"/>
            <p:cNvSpPr/>
            <p:nvPr/>
          </p:nvSpPr>
          <p:spPr>
            <a:xfrm>
              <a:off x="552519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8" name="Google Shape;25348;p45"/>
            <p:cNvSpPr/>
            <p:nvPr/>
          </p:nvSpPr>
          <p:spPr>
            <a:xfrm>
              <a:off x="67202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9" name="Google Shape;25349;p45"/>
            <p:cNvSpPr/>
            <p:nvPr/>
          </p:nvSpPr>
          <p:spPr>
            <a:xfrm>
              <a:off x="791536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0" name="Google Shape;25350;p45"/>
            <p:cNvSpPr/>
            <p:nvPr/>
          </p:nvSpPr>
          <p:spPr>
            <a:xfrm>
              <a:off x="911044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1" name="Google Shape;25351;p45"/>
            <p:cNvSpPr/>
            <p:nvPr/>
          </p:nvSpPr>
          <p:spPr>
            <a:xfrm>
              <a:off x="1030552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2" name="Google Shape;25352;p45"/>
            <p:cNvSpPr/>
            <p:nvPr/>
          </p:nvSpPr>
          <p:spPr>
            <a:xfrm>
              <a:off x="8201254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3" name="Google Shape;25353;p45"/>
            <p:cNvSpPr/>
            <p:nvPr/>
          </p:nvSpPr>
          <p:spPr>
            <a:xfrm>
              <a:off x="832076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4" name="Google Shape;25354;p45"/>
            <p:cNvSpPr/>
            <p:nvPr/>
          </p:nvSpPr>
          <p:spPr>
            <a:xfrm>
              <a:off x="8440281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5" name="Google Shape;25355;p45"/>
            <p:cNvSpPr/>
            <p:nvPr/>
          </p:nvSpPr>
          <p:spPr>
            <a:xfrm>
              <a:off x="8559794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6" name="Google Shape;25356;p45"/>
            <p:cNvSpPr/>
            <p:nvPr/>
          </p:nvSpPr>
          <p:spPr>
            <a:xfrm>
              <a:off x="8679308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7" name="Google Shape;25357;p45"/>
            <p:cNvSpPr/>
            <p:nvPr/>
          </p:nvSpPr>
          <p:spPr>
            <a:xfrm>
              <a:off x="8798821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8" name="Google Shape;25358;p45"/>
            <p:cNvSpPr/>
            <p:nvPr/>
          </p:nvSpPr>
          <p:spPr>
            <a:xfrm>
              <a:off x="313503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9" name="Google Shape;25359;p45"/>
            <p:cNvSpPr/>
            <p:nvPr/>
          </p:nvSpPr>
          <p:spPr>
            <a:xfrm>
              <a:off x="433011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0" name="Google Shape;25360;p45"/>
            <p:cNvSpPr/>
            <p:nvPr/>
          </p:nvSpPr>
          <p:spPr>
            <a:xfrm>
              <a:off x="552519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1" name="Google Shape;25361;p45"/>
            <p:cNvSpPr/>
            <p:nvPr/>
          </p:nvSpPr>
          <p:spPr>
            <a:xfrm>
              <a:off x="67202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2" name="Google Shape;25362;p45"/>
            <p:cNvSpPr/>
            <p:nvPr/>
          </p:nvSpPr>
          <p:spPr>
            <a:xfrm>
              <a:off x="791536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3" name="Google Shape;25363;p45"/>
            <p:cNvSpPr/>
            <p:nvPr/>
          </p:nvSpPr>
          <p:spPr>
            <a:xfrm>
              <a:off x="911044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4" name="Google Shape;25364;p45"/>
            <p:cNvSpPr/>
            <p:nvPr/>
          </p:nvSpPr>
          <p:spPr>
            <a:xfrm>
              <a:off x="1030552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5" name="Google Shape;25365;p45"/>
            <p:cNvSpPr/>
            <p:nvPr/>
          </p:nvSpPr>
          <p:spPr>
            <a:xfrm>
              <a:off x="8201254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6" name="Google Shape;25366;p45"/>
            <p:cNvSpPr/>
            <p:nvPr/>
          </p:nvSpPr>
          <p:spPr>
            <a:xfrm>
              <a:off x="832076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7" name="Google Shape;25367;p45"/>
            <p:cNvSpPr/>
            <p:nvPr/>
          </p:nvSpPr>
          <p:spPr>
            <a:xfrm>
              <a:off x="8440281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8" name="Google Shape;25368;p45"/>
            <p:cNvSpPr/>
            <p:nvPr/>
          </p:nvSpPr>
          <p:spPr>
            <a:xfrm>
              <a:off x="8559794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9" name="Google Shape;25369;p45"/>
            <p:cNvSpPr/>
            <p:nvPr/>
          </p:nvSpPr>
          <p:spPr>
            <a:xfrm>
              <a:off x="8679308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0" name="Google Shape;25370;p45"/>
            <p:cNvSpPr/>
            <p:nvPr/>
          </p:nvSpPr>
          <p:spPr>
            <a:xfrm>
              <a:off x="8798821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1" name="Google Shape;25371;p45"/>
            <p:cNvSpPr/>
            <p:nvPr/>
          </p:nvSpPr>
          <p:spPr>
            <a:xfrm>
              <a:off x="313503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2" name="Google Shape;25372;p45"/>
            <p:cNvSpPr/>
            <p:nvPr/>
          </p:nvSpPr>
          <p:spPr>
            <a:xfrm>
              <a:off x="433011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3" name="Google Shape;25373;p45"/>
            <p:cNvSpPr/>
            <p:nvPr/>
          </p:nvSpPr>
          <p:spPr>
            <a:xfrm>
              <a:off x="552519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4" name="Google Shape;25374;p45"/>
            <p:cNvSpPr/>
            <p:nvPr/>
          </p:nvSpPr>
          <p:spPr>
            <a:xfrm>
              <a:off x="67202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5" name="Google Shape;25375;p45"/>
            <p:cNvSpPr/>
            <p:nvPr/>
          </p:nvSpPr>
          <p:spPr>
            <a:xfrm>
              <a:off x="791536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6" name="Google Shape;25376;p45"/>
            <p:cNvSpPr/>
            <p:nvPr/>
          </p:nvSpPr>
          <p:spPr>
            <a:xfrm>
              <a:off x="911044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7" name="Google Shape;25377;p45"/>
            <p:cNvSpPr/>
            <p:nvPr/>
          </p:nvSpPr>
          <p:spPr>
            <a:xfrm>
              <a:off x="1030552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8" name="Google Shape;25378;p45"/>
            <p:cNvSpPr/>
            <p:nvPr/>
          </p:nvSpPr>
          <p:spPr>
            <a:xfrm>
              <a:off x="8201254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9" name="Google Shape;25379;p45"/>
            <p:cNvSpPr/>
            <p:nvPr/>
          </p:nvSpPr>
          <p:spPr>
            <a:xfrm>
              <a:off x="832076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0" name="Google Shape;25380;p45"/>
            <p:cNvSpPr/>
            <p:nvPr/>
          </p:nvSpPr>
          <p:spPr>
            <a:xfrm>
              <a:off x="8440281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1" name="Google Shape;25381;p45"/>
            <p:cNvSpPr/>
            <p:nvPr/>
          </p:nvSpPr>
          <p:spPr>
            <a:xfrm>
              <a:off x="8559794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2" name="Google Shape;25382;p45"/>
            <p:cNvSpPr/>
            <p:nvPr/>
          </p:nvSpPr>
          <p:spPr>
            <a:xfrm>
              <a:off x="8679308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3" name="Google Shape;25383;p45"/>
            <p:cNvSpPr/>
            <p:nvPr/>
          </p:nvSpPr>
          <p:spPr>
            <a:xfrm>
              <a:off x="8798821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_1">
    <p:spTree>
      <p:nvGrpSpPr>
        <p:cNvPr id="1" name="Shape 2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85" name="Google Shape;25385;p46"/>
          <p:cNvGrpSpPr/>
          <p:nvPr/>
        </p:nvGrpSpPr>
        <p:grpSpPr>
          <a:xfrm>
            <a:off x="5640453" y="540001"/>
            <a:ext cx="3138714" cy="4063568"/>
            <a:chOff x="313503" y="540001"/>
            <a:chExt cx="3138714" cy="4063568"/>
          </a:xfrm>
        </p:grpSpPr>
        <p:sp>
          <p:nvSpPr>
            <p:cNvPr id="25386" name="Google Shape;25386;p46"/>
            <p:cNvSpPr/>
            <p:nvPr/>
          </p:nvSpPr>
          <p:spPr>
            <a:xfrm>
              <a:off x="313503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7" name="Google Shape;25387;p46"/>
            <p:cNvSpPr/>
            <p:nvPr/>
          </p:nvSpPr>
          <p:spPr>
            <a:xfrm>
              <a:off x="433011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8" name="Google Shape;25388;p46"/>
            <p:cNvSpPr/>
            <p:nvPr/>
          </p:nvSpPr>
          <p:spPr>
            <a:xfrm>
              <a:off x="552519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9" name="Google Shape;25389;p46"/>
            <p:cNvSpPr/>
            <p:nvPr/>
          </p:nvSpPr>
          <p:spPr>
            <a:xfrm>
              <a:off x="67202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0" name="Google Shape;25390;p46"/>
            <p:cNvSpPr/>
            <p:nvPr/>
          </p:nvSpPr>
          <p:spPr>
            <a:xfrm>
              <a:off x="791536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1" name="Google Shape;25391;p46"/>
            <p:cNvSpPr/>
            <p:nvPr/>
          </p:nvSpPr>
          <p:spPr>
            <a:xfrm>
              <a:off x="911044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2" name="Google Shape;25392;p46"/>
            <p:cNvSpPr/>
            <p:nvPr/>
          </p:nvSpPr>
          <p:spPr>
            <a:xfrm>
              <a:off x="1030552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3" name="Google Shape;25393;p46"/>
            <p:cNvSpPr/>
            <p:nvPr/>
          </p:nvSpPr>
          <p:spPr>
            <a:xfrm>
              <a:off x="1150060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4" name="Google Shape;25394;p46"/>
            <p:cNvSpPr/>
            <p:nvPr/>
          </p:nvSpPr>
          <p:spPr>
            <a:xfrm>
              <a:off x="1269568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5" name="Google Shape;25395;p46"/>
            <p:cNvSpPr/>
            <p:nvPr/>
          </p:nvSpPr>
          <p:spPr>
            <a:xfrm>
              <a:off x="138907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6" name="Google Shape;25396;p46"/>
            <p:cNvSpPr/>
            <p:nvPr/>
          </p:nvSpPr>
          <p:spPr>
            <a:xfrm>
              <a:off x="1508585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7" name="Google Shape;25397;p46"/>
            <p:cNvSpPr/>
            <p:nvPr/>
          </p:nvSpPr>
          <p:spPr>
            <a:xfrm>
              <a:off x="1628093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8" name="Google Shape;25398;p46"/>
            <p:cNvSpPr/>
            <p:nvPr/>
          </p:nvSpPr>
          <p:spPr>
            <a:xfrm>
              <a:off x="1747601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9" name="Google Shape;25399;p46"/>
            <p:cNvSpPr/>
            <p:nvPr/>
          </p:nvSpPr>
          <p:spPr>
            <a:xfrm>
              <a:off x="1867110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0" name="Google Shape;25400;p46"/>
            <p:cNvSpPr/>
            <p:nvPr/>
          </p:nvSpPr>
          <p:spPr>
            <a:xfrm>
              <a:off x="1986618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1" name="Google Shape;25401;p46"/>
            <p:cNvSpPr/>
            <p:nvPr/>
          </p:nvSpPr>
          <p:spPr>
            <a:xfrm>
              <a:off x="2106126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2" name="Google Shape;25402;p46"/>
            <p:cNvSpPr/>
            <p:nvPr/>
          </p:nvSpPr>
          <p:spPr>
            <a:xfrm>
              <a:off x="2225634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3" name="Google Shape;25403;p46"/>
            <p:cNvSpPr/>
            <p:nvPr/>
          </p:nvSpPr>
          <p:spPr>
            <a:xfrm>
              <a:off x="2345143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4" name="Google Shape;25404;p46"/>
            <p:cNvSpPr/>
            <p:nvPr/>
          </p:nvSpPr>
          <p:spPr>
            <a:xfrm>
              <a:off x="2464651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5" name="Google Shape;25405;p46"/>
            <p:cNvSpPr/>
            <p:nvPr/>
          </p:nvSpPr>
          <p:spPr>
            <a:xfrm>
              <a:off x="2584159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6" name="Google Shape;25406;p46"/>
            <p:cNvSpPr/>
            <p:nvPr/>
          </p:nvSpPr>
          <p:spPr>
            <a:xfrm>
              <a:off x="270366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7" name="Google Shape;25407;p46"/>
            <p:cNvSpPr/>
            <p:nvPr/>
          </p:nvSpPr>
          <p:spPr>
            <a:xfrm>
              <a:off x="2823176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8" name="Google Shape;25408;p46"/>
            <p:cNvSpPr/>
            <p:nvPr/>
          </p:nvSpPr>
          <p:spPr>
            <a:xfrm>
              <a:off x="2942684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9" name="Google Shape;25409;p46"/>
            <p:cNvSpPr/>
            <p:nvPr/>
          </p:nvSpPr>
          <p:spPr>
            <a:xfrm>
              <a:off x="3062192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0" name="Google Shape;25410;p46"/>
            <p:cNvSpPr/>
            <p:nvPr/>
          </p:nvSpPr>
          <p:spPr>
            <a:xfrm>
              <a:off x="3181700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1" name="Google Shape;25411;p46"/>
            <p:cNvSpPr/>
            <p:nvPr/>
          </p:nvSpPr>
          <p:spPr>
            <a:xfrm>
              <a:off x="3301209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2" name="Google Shape;25412;p46"/>
            <p:cNvSpPr/>
            <p:nvPr/>
          </p:nvSpPr>
          <p:spPr>
            <a:xfrm>
              <a:off x="342071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3" name="Google Shape;25413;p46"/>
            <p:cNvSpPr/>
            <p:nvPr/>
          </p:nvSpPr>
          <p:spPr>
            <a:xfrm>
              <a:off x="313503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4" name="Google Shape;25414;p46"/>
            <p:cNvSpPr/>
            <p:nvPr/>
          </p:nvSpPr>
          <p:spPr>
            <a:xfrm>
              <a:off x="433011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5" name="Google Shape;25415;p46"/>
            <p:cNvSpPr/>
            <p:nvPr/>
          </p:nvSpPr>
          <p:spPr>
            <a:xfrm>
              <a:off x="552519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6" name="Google Shape;25416;p46"/>
            <p:cNvSpPr/>
            <p:nvPr/>
          </p:nvSpPr>
          <p:spPr>
            <a:xfrm>
              <a:off x="67202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7" name="Google Shape;25417;p46"/>
            <p:cNvSpPr/>
            <p:nvPr/>
          </p:nvSpPr>
          <p:spPr>
            <a:xfrm>
              <a:off x="791536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8" name="Google Shape;25418;p46"/>
            <p:cNvSpPr/>
            <p:nvPr/>
          </p:nvSpPr>
          <p:spPr>
            <a:xfrm>
              <a:off x="911044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9" name="Google Shape;25419;p46"/>
            <p:cNvSpPr/>
            <p:nvPr/>
          </p:nvSpPr>
          <p:spPr>
            <a:xfrm>
              <a:off x="1030552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0" name="Google Shape;25420;p46"/>
            <p:cNvSpPr/>
            <p:nvPr/>
          </p:nvSpPr>
          <p:spPr>
            <a:xfrm>
              <a:off x="1150060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1" name="Google Shape;25421;p46"/>
            <p:cNvSpPr/>
            <p:nvPr/>
          </p:nvSpPr>
          <p:spPr>
            <a:xfrm>
              <a:off x="1269568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2" name="Google Shape;25422;p46"/>
            <p:cNvSpPr/>
            <p:nvPr/>
          </p:nvSpPr>
          <p:spPr>
            <a:xfrm>
              <a:off x="138907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3" name="Google Shape;25423;p46"/>
            <p:cNvSpPr/>
            <p:nvPr/>
          </p:nvSpPr>
          <p:spPr>
            <a:xfrm>
              <a:off x="1508585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4" name="Google Shape;25424;p46"/>
            <p:cNvSpPr/>
            <p:nvPr/>
          </p:nvSpPr>
          <p:spPr>
            <a:xfrm>
              <a:off x="1628093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5" name="Google Shape;25425;p46"/>
            <p:cNvSpPr/>
            <p:nvPr/>
          </p:nvSpPr>
          <p:spPr>
            <a:xfrm>
              <a:off x="1747601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6" name="Google Shape;25426;p46"/>
            <p:cNvSpPr/>
            <p:nvPr/>
          </p:nvSpPr>
          <p:spPr>
            <a:xfrm>
              <a:off x="1867110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7" name="Google Shape;25427;p46"/>
            <p:cNvSpPr/>
            <p:nvPr/>
          </p:nvSpPr>
          <p:spPr>
            <a:xfrm>
              <a:off x="1986618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8" name="Google Shape;25428;p46"/>
            <p:cNvSpPr/>
            <p:nvPr/>
          </p:nvSpPr>
          <p:spPr>
            <a:xfrm>
              <a:off x="2106126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9" name="Google Shape;25429;p46"/>
            <p:cNvSpPr/>
            <p:nvPr/>
          </p:nvSpPr>
          <p:spPr>
            <a:xfrm>
              <a:off x="2225634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0" name="Google Shape;25430;p46"/>
            <p:cNvSpPr/>
            <p:nvPr/>
          </p:nvSpPr>
          <p:spPr>
            <a:xfrm>
              <a:off x="2345143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1" name="Google Shape;25431;p46"/>
            <p:cNvSpPr/>
            <p:nvPr/>
          </p:nvSpPr>
          <p:spPr>
            <a:xfrm>
              <a:off x="2464651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2" name="Google Shape;25432;p46"/>
            <p:cNvSpPr/>
            <p:nvPr/>
          </p:nvSpPr>
          <p:spPr>
            <a:xfrm>
              <a:off x="2584159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3" name="Google Shape;25433;p46"/>
            <p:cNvSpPr/>
            <p:nvPr/>
          </p:nvSpPr>
          <p:spPr>
            <a:xfrm>
              <a:off x="270366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4" name="Google Shape;25434;p46"/>
            <p:cNvSpPr/>
            <p:nvPr/>
          </p:nvSpPr>
          <p:spPr>
            <a:xfrm>
              <a:off x="2823176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5" name="Google Shape;25435;p46"/>
            <p:cNvSpPr/>
            <p:nvPr/>
          </p:nvSpPr>
          <p:spPr>
            <a:xfrm>
              <a:off x="2942684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6" name="Google Shape;25436;p46"/>
            <p:cNvSpPr/>
            <p:nvPr/>
          </p:nvSpPr>
          <p:spPr>
            <a:xfrm>
              <a:off x="3062192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7" name="Google Shape;25437;p46"/>
            <p:cNvSpPr/>
            <p:nvPr/>
          </p:nvSpPr>
          <p:spPr>
            <a:xfrm>
              <a:off x="3181700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8" name="Google Shape;25438;p46"/>
            <p:cNvSpPr/>
            <p:nvPr/>
          </p:nvSpPr>
          <p:spPr>
            <a:xfrm>
              <a:off x="3301209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9" name="Google Shape;25439;p46"/>
            <p:cNvSpPr/>
            <p:nvPr/>
          </p:nvSpPr>
          <p:spPr>
            <a:xfrm>
              <a:off x="342071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0" name="Google Shape;25440;p46"/>
            <p:cNvSpPr/>
            <p:nvPr/>
          </p:nvSpPr>
          <p:spPr>
            <a:xfrm>
              <a:off x="313503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1" name="Google Shape;25441;p46"/>
            <p:cNvSpPr/>
            <p:nvPr/>
          </p:nvSpPr>
          <p:spPr>
            <a:xfrm>
              <a:off x="433011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2" name="Google Shape;25442;p46"/>
            <p:cNvSpPr/>
            <p:nvPr/>
          </p:nvSpPr>
          <p:spPr>
            <a:xfrm>
              <a:off x="552519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3" name="Google Shape;25443;p46"/>
            <p:cNvSpPr/>
            <p:nvPr/>
          </p:nvSpPr>
          <p:spPr>
            <a:xfrm>
              <a:off x="67202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4" name="Google Shape;25444;p46"/>
            <p:cNvSpPr/>
            <p:nvPr/>
          </p:nvSpPr>
          <p:spPr>
            <a:xfrm>
              <a:off x="791536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5" name="Google Shape;25445;p46"/>
            <p:cNvSpPr/>
            <p:nvPr/>
          </p:nvSpPr>
          <p:spPr>
            <a:xfrm>
              <a:off x="911044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6" name="Google Shape;25446;p46"/>
            <p:cNvSpPr/>
            <p:nvPr/>
          </p:nvSpPr>
          <p:spPr>
            <a:xfrm>
              <a:off x="1030552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7" name="Google Shape;25447;p46"/>
            <p:cNvSpPr/>
            <p:nvPr/>
          </p:nvSpPr>
          <p:spPr>
            <a:xfrm>
              <a:off x="1150060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8" name="Google Shape;25448;p46"/>
            <p:cNvSpPr/>
            <p:nvPr/>
          </p:nvSpPr>
          <p:spPr>
            <a:xfrm>
              <a:off x="1269568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9" name="Google Shape;25449;p46"/>
            <p:cNvSpPr/>
            <p:nvPr/>
          </p:nvSpPr>
          <p:spPr>
            <a:xfrm>
              <a:off x="138907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0" name="Google Shape;25450;p46"/>
            <p:cNvSpPr/>
            <p:nvPr/>
          </p:nvSpPr>
          <p:spPr>
            <a:xfrm>
              <a:off x="1508585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1" name="Google Shape;25451;p46"/>
            <p:cNvSpPr/>
            <p:nvPr/>
          </p:nvSpPr>
          <p:spPr>
            <a:xfrm>
              <a:off x="1628093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2" name="Google Shape;25452;p46"/>
            <p:cNvSpPr/>
            <p:nvPr/>
          </p:nvSpPr>
          <p:spPr>
            <a:xfrm>
              <a:off x="1747601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3" name="Google Shape;25453;p46"/>
            <p:cNvSpPr/>
            <p:nvPr/>
          </p:nvSpPr>
          <p:spPr>
            <a:xfrm>
              <a:off x="1867110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4" name="Google Shape;25454;p46"/>
            <p:cNvSpPr/>
            <p:nvPr/>
          </p:nvSpPr>
          <p:spPr>
            <a:xfrm>
              <a:off x="1986618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5" name="Google Shape;25455;p46"/>
            <p:cNvSpPr/>
            <p:nvPr/>
          </p:nvSpPr>
          <p:spPr>
            <a:xfrm>
              <a:off x="2106126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6" name="Google Shape;25456;p46"/>
            <p:cNvSpPr/>
            <p:nvPr/>
          </p:nvSpPr>
          <p:spPr>
            <a:xfrm>
              <a:off x="2225634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7" name="Google Shape;25457;p46"/>
            <p:cNvSpPr/>
            <p:nvPr/>
          </p:nvSpPr>
          <p:spPr>
            <a:xfrm>
              <a:off x="2345143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8" name="Google Shape;25458;p46"/>
            <p:cNvSpPr/>
            <p:nvPr/>
          </p:nvSpPr>
          <p:spPr>
            <a:xfrm>
              <a:off x="2464651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9" name="Google Shape;25459;p46"/>
            <p:cNvSpPr/>
            <p:nvPr/>
          </p:nvSpPr>
          <p:spPr>
            <a:xfrm>
              <a:off x="2584159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0" name="Google Shape;25460;p46"/>
            <p:cNvSpPr/>
            <p:nvPr/>
          </p:nvSpPr>
          <p:spPr>
            <a:xfrm>
              <a:off x="270366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1" name="Google Shape;25461;p46"/>
            <p:cNvSpPr/>
            <p:nvPr/>
          </p:nvSpPr>
          <p:spPr>
            <a:xfrm>
              <a:off x="2823176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2" name="Google Shape;25462;p46"/>
            <p:cNvSpPr/>
            <p:nvPr/>
          </p:nvSpPr>
          <p:spPr>
            <a:xfrm>
              <a:off x="2942684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3" name="Google Shape;25463;p46"/>
            <p:cNvSpPr/>
            <p:nvPr/>
          </p:nvSpPr>
          <p:spPr>
            <a:xfrm>
              <a:off x="3062192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4" name="Google Shape;25464;p46"/>
            <p:cNvSpPr/>
            <p:nvPr/>
          </p:nvSpPr>
          <p:spPr>
            <a:xfrm>
              <a:off x="3181700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5" name="Google Shape;25465;p46"/>
            <p:cNvSpPr/>
            <p:nvPr/>
          </p:nvSpPr>
          <p:spPr>
            <a:xfrm>
              <a:off x="3301209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6" name="Google Shape;25466;p46"/>
            <p:cNvSpPr/>
            <p:nvPr/>
          </p:nvSpPr>
          <p:spPr>
            <a:xfrm>
              <a:off x="342071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7" name="Google Shape;25467;p46"/>
            <p:cNvSpPr/>
            <p:nvPr/>
          </p:nvSpPr>
          <p:spPr>
            <a:xfrm>
              <a:off x="313503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8" name="Google Shape;25468;p46"/>
            <p:cNvSpPr/>
            <p:nvPr/>
          </p:nvSpPr>
          <p:spPr>
            <a:xfrm>
              <a:off x="433011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9" name="Google Shape;25469;p46"/>
            <p:cNvSpPr/>
            <p:nvPr/>
          </p:nvSpPr>
          <p:spPr>
            <a:xfrm>
              <a:off x="552519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0" name="Google Shape;25470;p46"/>
            <p:cNvSpPr/>
            <p:nvPr/>
          </p:nvSpPr>
          <p:spPr>
            <a:xfrm>
              <a:off x="67202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1" name="Google Shape;25471;p46"/>
            <p:cNvSpPr/>
            <p:nvPr/>
          </p:nvSpPr>
          <p:spPr>
            <a:xfrm>
              <a:off x="791536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2" name="Google Shape;25472;p46"/>
            <p:cNvSpPr/>
            <p:nvPr/>
          </p:nvSpPr>
          <p:spPr>
            <a:xfrm>
              <a:off x="911044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3" name="Google Shape;25473;p46"/>
            <p:cNvSpPr/>
            <p:nvPr/>
          </p:nvSpPr>
          <p:spPr>
            <a:xfrm>
              <a:off x="1030552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4" name="Google Shape;25474;p46"/>
            <p:cNvSpPr/>
            <p:nvPr/>
          </p:nvSpPr>
          <p:spPr>
            <a:xfrm>
              <a:off x="1150060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5" name="Google Shape;25475;p46"/>
            <p:cNvSpPr/>
            <p:nvPr/>
          </p:nvSpPr>
          <p:spPr>
            <a:xfrm>
              <a:off x="1269568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6" name="Google Shape;25476;p46"/>
            <p:cNvSpPr/>
            <p:nvPr/>
          </p:nvSpPr>
          <p:spPr>
            <a:xfrm>
              <a:off x="138907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7" name="Google Shape;25477;p46"/>
            <p:cNvSpPr/>
            <p:nvPr/>
          </p:nvSpPr>
          <p:spPr>
            <a:xfrm>
              <a:off x="1508585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8" name="Google Shape;25478;p46"/>
            <p:cNvSpPr/>
            <p:nvPr/>
          </p:nvSpPr>
          <p:spPr>
            <a:xfrm>
              <a:off x="1628093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9" name="Google Shape;25479;p46"/>
            <p:cNvSpPr/>
            <p:nvPr/>
          </p:nvSpPr>
          <p:spPr>
            <a:xfrm>
              <a:off x="1747601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0" name="Google Shape;25480;p46"/>
            <p:cNvSpPr/>
            <p:nvPr/>
          </p:nvSpPr>
          <p:spPr>
            <a:xfrm>
              <a:off x="1867110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1" name="Google Shape;25481;p46"/>
            <p:cNvSpPr/>
            <p:nvPr/>
          </p:nvSpPr>
          <p:spPr>
            <a:xfrm>
              <a:off x="1986618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2" name="Google Shape;25482;p46"/>
            <p:cNvSpPr/>
            <p:nvPr/>
          </p:nvSpPr>
          <p:spPr>
            <a:xfrm>
              <a:off x="2106126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3" name="Google Shape;25483;p46"/>
            <p:cNvSpPr/>
            <p:nvPr/>
          </p:nvSpPr>
          <p:spPr>
            <a:xfrm>
              <a:off x="2225634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4" name="Google Shape;25484;p46"/>
            <p:cNvSpPr/>
            <p:nvPr/>
          </p:nvSpPr>
          <p:spPr>
            <a:xfrm>
              <a:off x="2345143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5" name="Google Shape;25485;p46"/>
            <p:cNvSpPr/>
            <p:nvPr/>
          </p:nvSpPr>
          <p:spPr>
            <a:xfrm>
              <a:off x="2464651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6" name="Google Shape;25486;p46"/>
            <p:cNvSpPr/>
            <p:nvPr/>
          </p:nvSpPr>
          <p:spPr>
            <a:xfrm>
              <a:off x="2584159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7" name="Google Shape;25487;p46"/>
            <p:cNvSpPr/>
            <p:nvPr/>
          </p:nvSpPr>
          <p:spPr>
            <a:xfrm>
              <a:off x="270366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8" name="Google Shape;25488;p46"/>
            <p:cNvSpPr/>
            <p:nvPr/>
          </p:nvSpPr>
          <p:spPr>
            <a:xfrm>
              <a:off x="2823176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9" name="Google Shape;25489;p46"/>
            <p:cNvSpPr/>
            <p:nvPr/>
          </p:nvSpPr>
          <p:spPr>
            <a:xfrm>
              <a:off x="2942684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0" name="Google Shape;25490;p46"/>
            <p:cNvSpPr/>
            <p:nvPr/>
          </p:nvSpPr>
          <p:spPr>
            <a:xfrm>
              <a:off x="3062192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1" name="Google Shape;25491;p46"/>
            <p:cNvSpPr/>
            <p:nvPr/>
          </p:nvSpPr>
          <p:spPr>
            <a:xfrm>
              <a:off x="3181700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2" name="Google Shape;25492;p46"/>
            <p:cNvSpPr/>
            <p:nvPr/>
          </p:nvSpPr>
          <p:spPr>
            <a:xfrm>
              <a:off x="3301209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3" name="Google Shape;25493;p46"/>
            <p:cNvSpPr/>
            <p:nvPr/>
          </p:nvSpPr>
          <p:spPr>
            <a:xfrm>
              <a:off x="342071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4" name="Google Shape;25494;p46"/>
            <p:cNvSpPr/>
            <p:nvPr/>
          </p:nvSpPr>
          <p:spPr>
            <a:xfrm>
              <a:off x="313503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5" name="Google Shape;25495;p46"/>
            <p:cNvSpPr/>
            <p:nvPr/>
          </p:nvSpPr>
          <p:spPr>
            <a:xfrm>
              <a:off x="433011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6" name="Google Shape;25496;p46"/>
            <p:cNvSpPr/>
            <p:nvPr/>
          </p:nvSpPr>
          <p:spPr>
            <a:xfrm>
              <a:off x="552519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7" name="Google Shape;25497;p46"/>
            <p:cNvSpPr/>
            <p:nvPr/>
          </p:nvSpPr>
          <p:spPr>
            <a:xfrm>
              <a:off x="67202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8" name="Google Shape;25498;p46"/>
            <p:cNvSpPr/>
            <p:nvPr/>
          </p:nvSpPr>
          <p:spPr>
            <a:xfrm>
              <a:off x="791536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9" name="Google Shape;25499;p46"/>
            <p:cNvSpPr/>
            <p:nvPr/>
          </p:nvSpPr>
          <p:spPr>
            <a:xfrm>
              <a:off x="911044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0" name="Google Shape;25500;p46"/>
            <p:cNvSpPr/>
            <p:nvPr/>
          </p:nvSpPr>
          <p:spPr>
            <a:xfrm>
              <a:off x="1030552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1" name="Google Shape;25501;p46"/>
            <p:cNvSpPr/>
            <p:nvPr/>
          </p:nvSpPr>
          <p:spPr>
            <a:xfrm>
              <a:off x="1150060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2" name="Google Shape;25502;p46"/>
            <p:cNvSpPr/>
            <p:nvPr/>
          </p:nvSpPr>
          <p:spPr>
            <a:xfrm>
              <a:off x="1269568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3" name="Google Shape;25503;p46"/>
            <p:cNvSpPr/>
            <p:nvPr/>
          </p:nvSpPr>
          <p:spPr>
            <a:xfrm>
              <a:off x="138907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4" name="Google Shape;25504;p46"/>
            <p:cNvSpPr/>
            <p:nvPr/>
          </p:nvSpPr>
          <p:spPr>
            <a:xfrm>
              <a:off x="1508585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5" name="Google Shape;25505;p46"/>
            <p:cNvSpPr/>
            <p:nvPr/>
          </p:nvSpPr>
          <p:spPr>
            <a:xfrm>
              <a:off x="1628093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6" name="Google Shape;25506;p46"/>
            <p:cNvSpPr/>
            <p:nvPr/>
          </p:nvSpPr>
          <p:spPr>
            <a:xfrm>
              <a:off x="1747601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7" name="Google Shape;25507;p46"/>
            <p:cNvSpPr/>
            <p:nvPr/>
          </p:nvSpPr>
          <p:spPr>
            <a:xfrm>
              <a:off x="1867110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8" name="Google Shape;25508;p46"/>
            <p:cNvSpPr/>
            <p:nvPr/>
          </p:nvSpPr>
          <p:spPr>
            <a:xfrm>
              <a:off x="1986618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9" name="Google Shape;25509;p46"/>
            <p:cNvSpPr/>
            <p:nvPr/>
          </p:nvSpPr>
          <p:spPr>
            <a:xfrm>
              <a:off x="2106126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0" name="Google Shape;25510;p46"/>
            <p:cNvSpPr/>
            <p:nvPr/>
          </p:nvSpPr>
          <p:spPr>
            <a:xfrm>
              <a:off x="2225634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1" name="Google Shape;25511;p46"/>
            <p:cNvSpPr/>
            <p:nvPr/>
          </p:nvSpPr>
          <p:spPr>
            <a:xfrm>
              <a:off x="2345143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2" name="Google Shape;25512;p46"/>
            <p:cNvSpPr/>
            <p:nvPr/>
          </p:nvSpPr>
          <p:spPr>
            <a:xfrm>
              <a:off x="2464651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3" name="Google Shape;25513;p46"/>
            <p:cNvSpPr/>
            <p:nvPr/>
          </p:nvSpPr>
          <p:spPr>
            <a:xfrm>
              <a:off x="2584159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4" name="Google Shape;25514;p46"/>
            <p:cNvSpPr/>
            <p:nvPr/>
          </p:nvSpPr>
          <p:spPr>
            <a:xfrm>
              <a:off x="270366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5" name="Google Shape;25515;p46"/>
            <p:cNvSpPr/>
            <p:nvPr/>
          </p:nvSpPr>
          <p:spPr>
            <a:xfrm>
              <a:off x="2823176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6" name="Google Shape;25516;p46"/>
            <p:cNvSpPr/>
            <p:nvPr/>
          </p:nvSpPr>
          <p:spPr>
            <a:xfrm>
              <a:off x="2942684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7" name="Google Shape;25517;p46"/>
            <p:cNvSpPr/>
            <p:nvPr/>
          </p:nvSpPr>
          <p:spPr>
            <a:xfrm>
              <a:off x="3062192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8" name="Google Shape;25518;p46"/>
            <p:cNvSpPr/>
            <p:nvPr/>
          </p:nvSpPr>
          <p:spPr>
            <a:xfrm>
              <a:off x="3181700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9" name="Google Shape;25519;p46"/>
            <p:cNvSpPr/>
            <p:nvPr/>
          </p:nvSpPr>
          <p:spPr>
            <a:xfrm>
              <a:off x="3301209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0" name="Google Shape;25520;p46"/>
            <p:cNvSpPr/>
            <p:nvPr/>
          </p:nvSpPr>
          <p:spPr>
            <a:xfrm>
              <a:off x="342071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1" name="Google Shape;25521;p46"/>
            <p:cNvSpPr/>
            <p:nvPr/>
          </p:nvSpPr>
          <p:spPr>
            <a:xfrm>
              <a:off x="313503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2" name="Google Shape;25522;p46"/>
            <p:cNvSpPr/>
            <p:nvPr/>
          </p:nvSpPr>
          <p:spPr>
            <a:xfrm>
              <a:off x="433011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3" name="Google Shape;25523;p46"/>
            <p:cNvSpPr/>
            <p:nvPr/>
          </p:nvSpPr>
          <p:spPr>
            <a:xfrm>
              <a:off x="552519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4" name="Google Shape;25524;p46"/>
            <p:cNvSpPr/>
            <p:nvPr/>
          </p:nvSpPr>
          <p:spPr>
            <a:xfrm>
              <a:off x="67202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5" name="Google Shape;25525;p46"/>
            <p:cNvSpPr/>
            <p:nvPr/>
          </p:nvSpPr>
          <p:spPr>
            <a:xfrm>
              <a:off x="791536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6" name="Google Shape;25526;p46"/>
            <p:cNvSpPr/>
            <p:nvPr/>
          </p:nvSpPr>
          <p:spPr>
            <a:xfrm>
              <a:off x="911044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7" name="Google Shape;25527;p46"/>
            <p:cNvSpPr/>
            <p:nvPr/>
          </p:nvSpPr>
          <p:spPr>
            <a:xfrm>
              <a:off x="1030552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8" name="Google Shape;25528;p46"/>
            <p:cNvSpPr/>
            <p:nvPr/>
          </p:nvSpPr>
          <p:spPr>
            <a:xfrm>
              <a:off x="1150060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9" name="Google Shape;25529;p46"/>
            <p:cNvSpPr/>
            <p:nvPr/>
          </p:nvSpPr>
          <p:spPr>
            <a:xfrm>
              <a:off x="1269568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0" name="Google Shape;25530;p46"/>
            <p:cNvSpPr/>
            <p:nvPr/>
          </p:nvSpPr>
          <p:spPr>
            <a:xfrm>
              <a:off x="138907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1" name="Google Shape;25531;p46"/>
            <p:cNvSpPr/>
            <p:nvPr/>
          </p:nvSpPr>
          <p:spPr>
            <a:xfrm>
              <a:off x="1508585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2" name="Google Shape;25532;p46"/>
            <p:cNvSpPr/>
            <p:nvPr/>
          </p:nvSpPr>
          <p:spPr>
            <a:xfrm>
              <a:off x="1628093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3" name="Google Shape;25533;p46"/>
            <p:cNvSpPr/>
            <p:nvPr/>
          </p:nvSpPr>
          <p:spPr>
            <a:xfrm>
              <a:off x="1747601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4" name="Google Shape;25534;p46"/>
            <p:cNvSpPr/>
            <p:nvPr/>
          </p:nvSpPr>
          <p:spPr>
            <a:xfrm>
              <a:off x="1867110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5" name="Google Shape;25535;p46"/>
            <p:cNvSpPr/>
            <p:nvPr/>
          </p:nvSpPr>
          <p:spPr>
            <a:xfrm>
              <a:off x="1986618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6" name="Google Shape;25536;p46"/>
            <p:cNvSpPr/>
            <p:nvPr/>
          </p:nvSpPr>
          <p:spPr>
            <a:xfrm>
              <a:off x="2106126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7" name="Google Shape;25537;p46"/>
            <p:cNvSpPr/>
            <p:nvPr/>
          </p:nvSpPr>
          <p:spPr>
            <a:xfrm>
              <a:off x="2225634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8" name="Google Shape;25538;p46"/>
            <p:cNvSpPr/>
            <p:nvPr/>
          </p:nvSpPr>
          <p:spPr>
            <a:xfrm>
              <a:off x="2345143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9" name="Google Shape;25539;p46"/>
            <p:cNvSpPr/>
            <p:nvPr/>
          </p:nvSpPr>
          <p:spPr>
            <a:xfrm>
              <a:off x="2464651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0" name="Google Shape;25540;p46"/>
            <p:cNvSpPr/>
            <p:nvPr/>
          </p:nvSpPr>
          <p:spPr>
            <a:xfrm>
              <a:off x="2584159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1" name="Google Shape;25541;p46"/>
            <p:cNvSpPr/>
            <p:nvPr/>
          </p:nvSpPr>
          <p:spPr>
            <a:xfrm>
              <a:off x="270366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2" name="Google Shape;25542;p46"/>
            <p:cNvSpPr/>
            <p:nvPr/>
          </p:nvSpPr>
          <p:spPr>
            <a:xfrm>
              <a:off x="2823176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3" name="Google Shape;25543;p46"/>
            <p:cNvSpPr/>
            <p:nvPr/>
          </p:nvSpPr>
          <p:spPr>
            <a:xfrm>
              <a:off x="2942684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4" name="Google Shape;25544;p46"/>
            <p:cNvSpPr/>
            <p:nvPr/>
          </p:nvSpPr>
          <p:spPr>
            <a:xfrm>
              <a:off x="3062192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5" name="Google Shape;25545;p46"/>
            <p:cNvSpPr/>
            <p:nvPr/>
          </p:nvSpPr>
          <p:spPr>
            <a:xfrm>
              <a:off x="3181700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6" name="Google Shape;25546;p46"/>
            <p:cNvSpPr/>
            <p:nvPr/>
          </p:nvSpPr>
          <p:spPr>
            <a:xfrm>
              <a:off x="3301209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7" name="Google Shape;25547;p46"/>
            <p:cNvSpPr/>
            <p:nvPr/>
          </p:nvSpPr>
          <p:spPr>
            <a:xfrm>
              <a:off x="342071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8" name="Google Shape;25548;p46"/>
            <p:cNvSpPr/>
            <p:nvPr/>
          </p:nvSpPr>
          <p:spPr>
            <a:xfrm>
              <a:off x="313503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9" name="Google Shape;25549;p46"/>
            <p:cNvSpPr/>
            <p:nvPr/>
          </p:nvSpPr>
          <p:spPr>
            <a:xfrm>
              <a:off x="433011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0" name="Google Shape;25550;p46"/>
            <p:cNvSpPr/>
            <p:nvPr/>
          </p:nvSpPr>
          <p:spPr>
            <a:xfrm>
              <a:off x="552519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1" name="Google Shape;25551;p46"/>
            <p:cNvSpPr/>
            <p:nvPr/>
          </p:nvSpPr>
          <p:spPr>
            <a:xfrm>
              <a:off x="67202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2" name="Google Shape;25552;p46"/>
            <p:cNvSpPr/>
            <p:nvPr/>
          </p:nvSpPr>
          <p:spPr>
            <a:xfrm>
              <a:off x="791536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3" name="Google Shape;25553;p46"/>
            <p:cNvSpPr/>
            <p:nvPr/>
          </p:nvSpPr>
          <p:spPr>
            <a:xfrm>
              <a:off x="911044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4" name="Google Shape;25554;p46"/>
            <p:cNvSpPr/>
            <p:nvPr/>
          </p:nvSpPr>
          <p:spPr>
            <a:xfrm>
              <a:off x="1030552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5" name="Google Shape;25555;p46"/>
            <p:cNvSpPr/>
            <p:nvPr/>
          </p:nvSpPr>
          <p:spPr>
            <a:xfrm>
              <a:off x="1150060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6" name="Google Shape;25556;p46"/>
            <p:cNvSpPr/>
            <p:nvPr/>
          </p:nvSpPr>
          <p:spPr>
            <a:xfrm>
              <a:off x="1269568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7" name="Google Shape;25557;p46"/>
            <p:cNvSpPr/>
            <p:nvPr/>
          </p:nvSpPr>
          <p:spPr>
            <a:xfrm>
              <a:off x="138907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8" name="Google Shape;25558;p46"/>
            <p:cNvSpPr/>
            <p:nvPr/>
          </p:nvSpPr>
          <p:spPr>
            <a:xfrm>
              <a:off x="1508585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9" name="Google Shape;25559;p46"/>
            <p:cNvSpPr/>
            <p:nvPr/>
          </p:nvSpPr>
          <p:spPr>
            <a:xfrm>
              <a:off x="1628093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0" name="Google Shape;25560;p46"/>
            <p:cNvSpPr/>
            <p:nvPr/>
          </p:nvSpPr>
          <p:spPr>
            <a:xfrm>
              <a:off x="1747601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1" name="Google Shape;25561;p46"/>
            <p:cNvSpPr/>
            <p:nvPr/>
          </p:nvSpPr>
          <p:spPr>
            <a:xfrm>
              <a:off x="1867110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2" name="Google Shape;25562;p46"/>
            <p:cNvSpPr/>
            <p:nvPr/>
          </p:nvSpPr>
          <p:spPr>
            <a:xfrm>
              <a:off x="1986618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3" name="Google Shape;25563;p46"/>
            <p:cNvSpPr/>
            <p:nvPr/>
          </p:nvSpPr>
          <p:spPr>
            <a:xfrm>
              <a:off x="2106126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4" name="Google Shape;25564;p46"/>
            <p:cNvSpPr/>
            <p:nvPr/>
          </p:nvSpPr>
          <p:spPr>
            <a:xfrm>
              <a:off x="2225634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5" name="Google Shape;25565;p46"/>
            <p:cNvSpPr/>
            <p:nvPr/>
          </p:nvSpPr>
          <p:spPr>
            <a:xfrm>
              <a:off x="2345143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6" name="Google Shape;25566;p46"/>
            <p:cNvSpPr/>
            <p:nvPr/>
          </p:nvSpPr>
          <p:spPr>
            <a:xfrm>
              <a:off x="2464651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7" name="Google Shape;25567;p46"/>
            <p:cNvSpPr/>
            <p:nvPr/>
          </p:nvSpPr>
          <p:spPr>
            <a:xfrm>
              <a:off x="2584159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8" name="Google Shape;25568;p46"/>
            <p:cNvSpPr/>
            <p:nvPr/>
          </p:nvSpPr>
          <p:spPr>
            <a:xfrm>
              <a:off x="270366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9" name="Google Shape;25569;p46"/>
            <p:cNvSpPr/>
            <p:nvPr/>
          </p:nvSpPr>
          <p:spPr>
            <a:xfrm>
              <a:off x="2823176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0" name="Google Shape;25570;p46"/>
            <p:cNvSpPr/>
            <p:nvPr/>
          </p:nvSpPr>
          <p:spPr>
            <a:xfrm>
              <a:off x="2942684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1" name="Google Shape;25571;p46"/>
            <p:cNvSpPr/>
            <p:nvPr/>
          </p:nvSpPr>
          <p:spPr>
            <a:xfrm>
              <a:off x="3062192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2" name="Google Shape;25572;p46"/>
            <p:cNvSpPr/>
            <p:nvPr/>
          </p:nvSpPr>
          <p:spPr>
            <a:xfrm>
              <a:off x="3181700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3" name="Google Shape;25573;p46"/>
            <p:cNvSpPr/>
            <p:nvPr/>
          </p:nvSpPr>
          <p:spPr>
            <a:xfrm>
              <a:off x="3301209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4" name="Google Shape;25574;p46"/>
            <p:cNvSpPr/>
            <p:nvPr/>
          </p:nvSpPr>
          <p:spPr>
            <a:xfrm>
              <a:off x="342071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5" name="Google Shape;25575;p46"/>
            <p:cNvSpPr/>
            <p:nvPr/>
          </p:nvSpPr>
          <p:spPr>
            <a:xfrm>
              <a:off x="313503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6" name="Google Shape;25576;p46"/>
            <p:cNvSpPr/>
            <p:nvPr/>
          </p:nvSpPr>
          <p:spPr>
            <a:xfrm>
              <a:off x="433011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7" name="Google Shape;25577;p46"/>
            <p:cNvSpPr/>
            <p:nvPr/>
          </p:nvSpPr>
          <p:spPr>
            <a:xfrm>
              <a:off x="552519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8" name="Google Shape;25578;p46"/>
            <p:cNvSpPr/>
            <p:nvPr/>
          </p:nvSpPr>
          <p:spPr>
            <a:xfrm>
              <a:off x="67202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9" name="Google Shape;25579;p46"/>
            <p:cNvSpPr/>
            <p:nvPr/>
          </p:nvSpPr>
          <p:spPr>
            <a:xfrm>
              <a:off x="791536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0" name="Google Shape;25580;p46"/>
            <p:cNvSpPr/>
            <p:nvPr/>
          </p:nvSpPr>
          <p:spPr>
            <a:xfrm>
              <a:off x="911044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1" name="Google Shape;25581;p46"/>
            <p:cNvSpPr/>
            <p:nvPr/>
          </p:nvSpPr>
          <p:spPr>
            <a:xfrm>
              <a:off x="1030552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2" name="Google Shape;25582;p46"/>
            <p:cNvSpPr/>
            <p:nvPr/>
          </p:nvSpPr>
          <p:spPr>
            <a:xfrm>
              <a:off x="1150060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3" name="Google Shape;25583;p46"/>
            <p:cNvSpPr/>
            <p:nvPr/>
          </p:nvSpPr>
          <p:spPr>
            <a:xfrm>
              <a:off x="1269568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4" name="Google Shape;25584;p46"/>
            <p:cNvSpPr/>
            <p:nvPr/>
          </p:nvSpPr>
          <p:spPr>
            <a:xfrm>
              <a:off x="138907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5" name="Google Shape;25585;p46"/>
            <p:cNvSpPr/>
            <p:nvPr/>
          </p:nvSpPr>
          <p:spPr>
            <a:xfrm>
              <a:off x="1508585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6" name="Google Shape;25586;p46"/>
            <p:cNvSpPr/>
            <p:nvPr/>
          </p:nvSpPr>
          <p:spPr>
            <a:xfrm>
              <a:off x="1628093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7" name="Google Shape;25587;p46"/>
            <p:cNvSpPr/>
            <p:nvPr/>
          </p:nvSpPr>
          <p:spPr>
            <a:xfrm>
              <a:off x="1747601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8" name="Google Shape;25588;p46"/>
            <p:cNvSpPr/>
            <p:nvPr/>
          </p:nvSpPr>
          <p:spPr>
            <a:xfrm>
              <a:off x="1867110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9" name="Google Shape;25589;p46"/>
            <p:cNvSpPr/>
            <p:nvPr/>
          </p:nvSpPr>
          <p:spPr>
            <a:xfrm>
              <a:off x="1986618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0" name="Google Shape;25590;p46"/>
            <p:cNvSpPr/>
            <p:nvPr/>
          </p:nvSpPr>
          <p:spPr>
            <a:xfrm>
              <a:off x="2106126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1" name="Google Shape;25591;p46"/>
            <p:cNvSpPr/>
            <p:nvPr/>
          </p:nvSpPr>
          <p:spPr>
            <a:xfrm>
              <a:off x="2225634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2" name="Google Shape;25592;p46"/>
            <p:cNvSpPr/>
            <p:nvPr/>
          </p:nvSpPr>
          <p:spPr>
            <a:xfrm>
              <a:off x="2345143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3" name="Google Shape;25593;p46"/>
            <p:cNvSpPr/>
            <p:nvPr/>
          </p:nvSpPr>
          <p:spPr>
            <a:xfrm>
              <a:off x="2464651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4" name="Google Shape;25594;p46"/>
            <p:cNvSpPr/>
            <p:nvPr/>
          </p:nvSpPr>
          <p:spPr>
            <a:xfrm>
              <a:off x="2584159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5" name="Google Shape;25595;p46"/>
            <p:cNvSpPr/>
            <p:nvPr/>
          </p:nvSpPr>
          <p:spPr>
            <a:xfrm>
              <a:off x="270366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6" name="Google Shape;25596;p46"/>
            <p:cNvSpPr/>
            <p:nvPr/>
          </p:nvSpPr>
          <p:spPr>
            <a:xfrm>
              <a:off x="2823176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7" name="Google Shape;25597;p46"/>
            <p:cNvSpPr/>
            <p:nvPr/>
          </p:nvSpPr>
          <p:spPr>
            <a:xfrm>
              <a:off x="2942684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8" name="Google Shape;25598;p46"/>
            <p:cNvSpPr/>
            <p:nvPr/>
          </p:nvSpPr>
          <p:spPr>
            <a:xfrm>
              <a:off x="3062192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9" name="Google Shape;25599;p46"/>
            <p:cNvSpPr/>
            <p:nvPr/>
          </p:nvSpPr>
          <p:spPr>
            <a:xfrm>
              <a:off x="3181700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0" name="Google Shape;25600;p46"/>
            <p:cNvSpPr/>
            <p:nvPr/>
          </p:nvSpPr>
          <p:spPr>
            <a:xfrm>
              <a:off x="3301209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1" name="Google Shape;25601;p46"/>
            <p:cNvSpPr/>
            <p:nvPr/>
          </p:nvSpPr>
          <p:spPr>
            <a:xfrm>
              <a:off x="342071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2" name="Google Shape;25602;p46"/>
            <p:cNvSpPr/>
            <p:nvPr/>
          </p:nvSpPr>
          <p:spPr>
            <a:xfrm>
              <a:off x="313503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3" name="Google Shape;25603;p46"/>
            <p:cNvSpPr/>
            <p:nvPr/>
          </p:nvSpPr>
          <p:spPr>
            <a:xfrm>
              <a:off x="433011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4" name="Google Shape;25604;p46"/>
            <p:cNvSpPr/>
            <p:nvPr/>
          </p:nvSpPr>
          <p:spPr>
            <a:xfrm>
              <a:off x="552519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5" name="Google Shape;25605;p46"/>
            <p:cNvSpPr/>
            <p:nvPr/>
          </p:nvSpPr>
          <p:spPr>
            <a:xfrm>
              <a:off x="67202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6" name="Google Shape;25606;p46"/>
            <p:cNvSpPr/>
            <p:nvPr/>
          </p:nvSpPr>
          <p:spPr>
            <a:xfrm>
              <a:off x="791536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7" name="Google Shape;25607;p46"/>
            <p:cNvSpPr/>
            <p:nvPr/>
          </p:nvSpPr>
          <p:spPr>
            <a:xfrm>
              <a:off x="911044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8" name="Google Shape;25608;p46"/>
            <p:cNvSpPr/>
            <p:nvPr/>
          </p:nvSpPr>
          <p:spPr>
            <a:xfrm>
              <a:off x="1030552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9" name="Google Shape;25609;p46"/>
            <p:cNvSpPr/>
            <p:nvPr/>
          </p:nvSpPr>
          <p:spPr>
            <a:xfrm>
              <a:off x="1150060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0" name="Google Shape;25610;p46"/>
            <p:cNvSpPr/>
            <p:nvPr/>
          </p:nvSpPr>
          <p:spPr>
            <a:xfrm>
              <a:off x="1269568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1" name="Google Shape;25611;p46"/>
            <p:cNvSpPr/>
            <p:nvPr/>
          </p:nvSpPr>
          <p:spPr>
            <a:xfrm>
              <a:off x="138907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2" name="Google Shape;25612;p46"/>
            <p:cNvSpPr/>
            <p:nvPr/>
          </p:nvSpPr>
          <p:spPr>
            <a:xfrm>
              <a:off x="1508585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3" name="Google Shape;25613;p46"/>
            <p:cNvSpPr/>
            <p:nvPr/>
          </p:nvSpPr>
          <p:spPr>
            <a:xfrm>
              <a:off x="1628093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4" name="Google Shape;25614;p46"/>
            <p:cNvSpPr/>
            <p:nvPr/>
          </p:nvSpPr>
          <p:spPr>
            <a:xfrm>
              <a:off x="1747601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5" name="Google Shape;25615;p46"/>
            <p:cNvSpPr/>
            <p:nvPr/>
          </p:nvSpPr>
          <p:spPr>
            <a:xfrm>
              <a:off x="1867110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6" name="Google Shape;25616;p46"/>
            <p:cNvSpPr/>
            <p:nvPr/>
          </p:nvSpPr>
          <p:spPr>
            <a:xfrm>
              <a:off x="1986618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7" name="Google Shape;25617;p46"/>
            <p:cNvSpPr/>
            <p:nvPr/>
          </p:nvSpPr>
          <p:spPr>
            <a:xfrm>
              <a:off x="2106126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8" name="Google Shape;25618;p46"/>
            <p:cNvSpPr/>
            <p:nvPr/>
          </p:nvSpPr>
          <p:spPr>
            <a:xfrm>
              <a:off x="2225634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9" name="Google Shape;25619;p46"/>
            <p:cNvSpPr/>
            <p:nvPr/>
          </p:nvSpPr>
          <p:spPr>
            <a:xfrm>
              <a:off x="2345143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0" name="Google Shape;25620;p46"/>
            <p:cNvSpPr/>
            <p:nvPr/>
          </p:nvSpPr>
          <p:spPr>
            <a:xfrm>
              <a:off x="2464651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1" name="Google Shape;25621;p46"/>
            <p:cNvSpPr/>
            <p:nvPr/>
          </p:nvSpPr>
          <p:spPr>
            <a:xfrm>
              <a:off x="2584159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2" name="Google Shape;25622;p46"/>
            <p:cNvSpPr/>
            <p:nvPr/>
          </p:nvSpPr>
          <p:spPr>
            <a:xfrm>
              <a:off x="270366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3" name="Google Shape;25623;p46"/>
            <p:cNvSpPr/>
            <p:nvPr/>
          </p:nvSpPr>
          <p:spPr>
            <a:xfrm>
              <a:off x="2823176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4" name="Google Shape;25624;p46"/>
            <p:cNvSpPr/>
            <p:nvPr/>
          </p:nvSpPr>
          <p:spPr>
            <a:xfrm>
              <a:off x="2942684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5" name="Google Shape;25625;p46"/>
            <p:cNvSpPr/>
            <p:nvPr/>
          </p:nvSpPr>
          <p:spPr>
            <a:xfrm>
              <a:off x="3062192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6" name="Google Shape;25626;p46"/>
            <p:cNvSpPr/>
            <p:nvPr/>
          </p:nvSpPr>
          <p:spPr>
            <a:xfrm>
              <a:off x="3181700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7" name="Google Shape;25627;p46"/>
            <p:cNvSpPr/>
            <p:nvPr/>
          </p:nvSpPr>
          <p:spPr>
            <a:xfrm>
              <a:off x="3301209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8" name="Google Shape;25628;p46"/>
            <p:cNvSpPr/>
            <p:nvPr/>
          </p:nvSpPr>
          <p:spPr>
            <a:xfrm>
              <a:off x="342071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9" name="Google Shape;25629;p46"/>
            <p:cNvSpPr/>
            <p:nvPr/>
          </p:nvSpPr>
          <p:spPr>
            <a:xfrm>
              <a:off x="313503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0" name="Google Shape;25630;p46"/>
            <p:cNvSpPr/>
            <p:nvPr/>
          </p:nvSpPr>
          <p:spPr>
            <a:xfrm>
              <a:off x="433011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1" name="Google Shape;25631;p46"/>
            <p:cNvSpPr/>
            <p:nvPr/>
          </p:nvSpPr>
          <p:spPr>
            <a:xfrm>
              <a:off x="552519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2" name="Google Shape;25632;p46"/>
            <p:cNvSpPr/>
            <p:nvPr/>
          </p:nvSpPr>
          <p:spPr>
            <a:xfrm>
              <a:off x="67202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3" name="Google Shape;25633;p46"/>
            <p:cNvSpPr/>
            <p:nvPr/>
          </p:nvSpPr>
          <p:spPr>
            <a:xfrm>
              <a:off x="791536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4" name="Google Shape;25634;p46"/>
            <p:cNvSpPr/>
            <p:nvPr/>
          </p:nvSpPr>
          <p:spPr>
            <a:xfrm>
              <a:off x="911044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5" name="Google Shape;25635;p46"/>
            <p:cNvSpPr/>
            <p:nvPr/>
          </p:nvSpPr>
          <p:spPr>
            <a:xfrm>
              <a:off x="1030552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6" name="Google Shape;25636;p46"/>
            <p:cNvSpPr/>
            <p:nvPr/>
          </p:nvSpPr>
          <p:spPr>
            <a:xfrm>
              <a:off x="1150060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7" name="Google Shape;25637;p46"/>
            <p:cNvSpPr/>
            <p:nvPr/>
          </p:nvSpPr>
          <p:spPr>
            <a:xfrm>
              <a:off x="1269568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8" name="Google Shape;25638;p46"/>
            <p:cNvSpPr/>
            <p:nvPr/>
          </p:nvSpPr>
          <p:spPr>
            <a:xfrm>
              <a:off x="138907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9" name="Google Shape;25639;p46"/>
            <p:cNvSpPr/>
            <p:nvPr/>
          </p:nvSpPr>
          <p:spPr>
            <a:xfrm>
              <a:off x="1508585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0" name="Google Shape;25640;p46"/>
            <p:cNvSpPr/>
            <p:nvPr/>
          </p:nvSpPr>
          <p:spPr>
            <a:xfrm>
              <a:off x="1628093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1" name="Google Shape;25641;p46"/>
            <p:cNvSpPr/>
            <p:nvPr/>
          </p:nvSpPr>
          <p:spPr>
            <a:xfrm>
              <a:off x="1747601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2" name="Google Shape;25642;p46"/>
            <p:cNvSpPr/>
            <p:nvPr/>
          </p:nvSpPr>
          <p:spPr>
            <a:xfrm>
              <a:off x="1867110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3" name="Google Shape;25643;p46"/>
            <p:cNvSpPr/>
            <p:nvPr/>
          </p:nvSpPr>
          <p:spPr>
            <a:xfrm>
              <a:off x="1986618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4" name="Google Shape;25644;p46"/>
            <p:cNvSpPr/>
            <p:nvPr/>
          </p:nvSpPr>
          <p:spPr>
            <a:xfrm>
              <a:off x="2106126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5" name="Google Shape;25645;p46"/>
            <p:cNvSpPr/>
            <p:nvPr/>
          </p:nvSpPr>
          <p:spPr>
            <a:xfrm>
              <a:off x="2225634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6" name="Google Shape;25646;p46"/>
            <p:cNvSpPr/>
            <p:nvPr/>
          </p:nvSpPr>
          <p:spPr>
            <a:xfrm>
              <a:off x="2345143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7" name="Google Shape;25647;p46"/>
            <p:cNvSpPr/>
            <p:nvPr/>
          </p:nvSpPr>
          <p:spPr>
            <a:xfrm>
              <a:off x="2464651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8" name="Google Shape;25648;p46"/>
            <p:cNvSpPr/>
            <p:nvPr/>
          </p:nvSpPr>
          <p:spPr>
            <a:xfrm>
              <a:off x="2584159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9" name="Google Shape;25649;p46"/>
            <p:cNvSpPr/>
            <p:nvPr/>
          </p:nvSpPr>
          <p:spPr>
            <a:xfrm>
              <a:off x="270366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0" name="Google Shape;25650;p46"/>
            <p:cNvSpPr/>
            <p:nvPr/>
          </p:nvSpPr>
          <p:spPr>
            <a:xfrm>
              <a:off x="2823176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1" name="Google Shape;25651;p46"/>
            <p:cNvSpPr/>
            <p:nvPr/>
          </p:nvSpPr>
          <p:spPr>
            <a:xfrm>
              <a:off x="2942684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2" name="Google Shape;25652;p46"/>
            <p:cNvSpPr/>
            <p:nvPr/>
          </p:nvSpPr>
          <p:spPr>
            <a:xfrm>
              <a:off x="3062192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3" name="Google Shape;25653;p46"/>
            <p:cNvSpPr/>
            <p:nvPr/>
          </p:nvSpPr>
          <p:spPr>
            <a:xfrm>
              <a:off x="3181700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4" name="Google Shape;25654;p46"/>
            <p:cNvSpPr/>
            <p:nvPr/>
          </p:nvSpPr>
          <p:spPr>
            <a:xfrm>
              <a:off x="3301209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5" name="Google Shape;25655;p46"/>
            <p:cNvSpPr/>
            <p:nvPr/>
          </p:nvSpPr>
          <p:spPr>
            <a:xfrm>
              <a:off x="342071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6" name="Google Shape;25656;p46"/>
            <p:cNvSpPr/>
            <p:nvPr/>
          </p:nvSpPr>
          <p:spPr>
            <a:xfrm>
              <a:off x="313503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7" name="Google Shape;25657;p46"/>
            <p:cNvSpPr/>
            <p:nvPr/>
          </p:nvSpPr>
          <p:spPr>
            <a:xfrm>
              <a:off x="433011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8" name="Google Shape;25658;p46"/>
            <p:cNvSpPr/>
            <p:nvPr/>
          </p:nvSpPr>
          <p:spPr>
            <a:xfrm>
              <a:off x="552519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9" name="Google Shape;25659;p46"/>
            <p:cNvSpPr/>
            <p:nvPr/>
          </p:nvSpPr>
          <p:spPr>
            <a:xfrm>
              <a:off x="67202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0" name="Google Shape;25660;p46"/>
            <p:cNvSpPr/>
            <p:nvPr/>
          </p:nvSpPr>
          <p:spPr>
            <a:xfrm>
              <a:off x="791536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1" name="Google Shape;25661;p46"/>
            <p:cNvSpPr/>
            <p:nvPr/>
          </p:nvSpPr>
          <p:spPr>
            <a:xfrm>
              <a:off x="911044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2" name="Google Shape;25662;p46"/>
            <p:cNvSpPr/>
            <p:nvPr/>
          </p:nvSpPr>
          <p:spPr>
            <a:xfrm>
              <a:off x="1030552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3" name="Google Shape;25663;p46"/>
            <p:cNvSpPr/>
            <p:nvPr/>
          </p:nvSpPr>
          <p:spPr>
            <a:xfrm>
              <a:off x="1150060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4" name="Google Shape;25664;p46"/>
            <p:cNvSpPr/>
            <p:nvPr/>
          </p:nvSpPr>
          <p:spPr>
            <a:xfrm>
              <a:off x="1269568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5" name="Google Shape;25665;p46"/>
            <p:cNvSpPr/>
            <p:nvPr/>
          </p:nvSpPr>
          <p:spPr>
            <a:xfrm>
              <a:off x="138907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6" name="Google Shape;25666;p46"/>
            <p:cNvSpPr/>
            <p:nvPr/>
          </p:nvSpPr>
          <p:spPr>
            <a:xfrm>
              <a:off x="1508585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7" name="Google Shape;25667;p46"/>
            <p:cNvSpPr/>
            <p:nvPr/>
          </p:nvSpPr>
          <p:spPr>
            <a:xfrm>
              <a:off x="1628093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8" name="Google Shape;25668;p46"/>
            <p:cNvSpPr/>
            <p:nvPr/>
          </p:nvSpPr>
          <p:spPr>
            <a:xfrm>
              <a:off x="1747601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9" name="Google Shape;25669;p46"/>
            <p:cNvSpPr/>
            <p:nvPr/>
          </p:nvSpPr>
          <p:spPr>
            <a:xfrm>
              <a:off x="1867110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0" name="Google Shape;25670;p46"/>
            <p:cNvSpPr/>
            <p:nvPr/>
          </p:nvSpPr>
          <p:spPr>
            <a:xfrm>
              <a:off x="1986618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1" name="Google Shape;25671;p46"/>
            <p:cNvSpPr/>
            <p:nvPr/>
          </p:nvSpPr>
          <p:spPr>
            <a:xfrm>
              <a:off x="2106126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2" name="Google Shape;25672;p46"/>
            <p:cNvSpPr/>
            <p:nvPr/>
          </p:nvSpPr>
          <p:spPr>
            <a:xfrm>
              <a:off x="2225634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3" name="Google Shape;25673;p46"/>
            <p:cNvSpPr/>
            <p:nvPr/>
          </p:nvSpPr>
          <p:spPr>
            <a:xfrm>
              <a:off x="2345143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4" name="Google Shape;25674;p46"/>
            <p:cNvSpPr/>
            <p:nvPr/>
          </p:nvSpPr>
          <p:spPr>
            <a:xfrm>
              <a:off x="2464651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5" name="Google Shape;25675;p46"/>
            <p:cNvSpPr/>
            <p:nvPr/>
          </p:nvSpPr>
          <p:spPr>
            <a:xfrm>
              <a:off x="2584159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6" name="Google Shape;25676;p46"/>
            <p:cNvSpPr/>
            <p:nvPr/>
          </p:nvSpPr>
          <p:spPr>
            <a:xfrm>
              <a:off x="270366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7" name="Google Shape;25677;p46"/>
            <p:cNvSpPr/>
            <p:nvPr/>
          </p:nvSpPr>
          <p:spPr>
            <a:xfrm>
              <a:off x="2823176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8" name="Google Shape;25678;p46"/>
            <p:cNvSpPr/>
            <p:nvPr/>
          </p:nvSpPr>
          <p:spPr>
            <a:xfrm>
              <a:off x="2942684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9" name="Google Shape;25679;p46"/>
            <p:cNvSpPr/>
            <p:nvPr/>
          </p:nvSpPr>
          <p:spPr>
            <a:xfrm>
              <a:off x="3062192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0" name="Google Shape;25680;p46"/>
            <p:cNvSpPr/>
            <p:nvPr/>
          </p:nvSpPr>
          <p:spPr>
            <a:xfrm>
              <a:off x="3181700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1" name="Google Shape;25681;p46"/>
            <p:cNvSpPr/>
            <p:nvPr/>
          </p:nvSpPr>
          <p:spPr>
            <a:xfrm>
              <a:off x="3301209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2" name="Google Shape;25682;p46"/>
            <p:cNvSpPr/>
            <p:nvPr/>
          </p:nvSpPr>
          <p:spPr>
            <a:xfrm>
              <a:off x="342071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3" name="Google Shape;25683;p46"/>
            <p:cNvSpPr/>
            <p:nvPr/>
          </p:nvSpPr>
          <p:spPr>
            <a:xfrm>
              <a:off x="313503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4" name="Google Shape;25684;p46"/>
            <p:cNvSpPr/>
            <p:nvPr/>
          </p:nvSpPr>
          <p:spPr>
            <a:xfrm>
              <a:off x="433011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5" name="Google Shape;25685;p46"/>
            <p:cNvSpPr/>
            <p:nvPr/>
          </p:nvSpPr>
          <p:spPr>
            <a:xfrm>
              <a:off x="552519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6" name="Google Shape;25686;p46"/>
            <p:cNvSpPr/>
            <p:nvPr/>
          </p:nvSpPr>
          <p:spPr>
            <a:xfrm>
              <a:off x="67202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7" name="Google Shape;25687;p46"/>
            <p:cNvSpPr/>
            <p:nvPr/>
          </p:nvSpPr>
          <p:spPr>
            <a:xfrm>
              <a:off x="791536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8" name="Google Shape;25688;p46"/>
            <p:cNvSpPr/>
            <p:nvPr/>
          </p:nvSpPr>
          <p:spPr>
            <a:xfrm>
              <a:off x="911044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9" name="Google Shape;25689;p46"/>
            <p:cNvSpPr/>
            <p:nvPr/>
          </p:nvSpPr>
          <p:spPr>
            <a:xfrm>
              <a:off x="1030552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0" name="Google Shape;25690;p46"/>
            <p:cNvSpPr/>
            <p:nvPr/>
          </p:nvSpPr>
          <p:spPr>
            <a:xfrm>
              <a:off x="1150060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1" name="Google Shape;25691;p46"/>
            <p:cNvSpPr/>
            <p:nvPr/>
          </p:nvSpPr>
          <p:spPr>
            <a:xfrm>
              <a:off x="1269568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2" name="Google Shape;25692;p46"/>
            <p:cNvSpPr/>
            <p:nvPr/>
          </p:nvSpPr>
          <p:spPr>
            <a:xfrm>
              <a:off x="138907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3" name="Google Shape;25693;p46"/>
            <p:cNvSpPr/>
            <p:nvPr/>
          </p:nvSpPr>
          <p:spPr>
            <a:xfrm>
              <a:off x="1508585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4" name="Google Shape;25694;p46"/>
            <p:cNvSpPr/>
            <p:nvPr/>
          </p:nvSpPr>
          <p:spPr>
            <a:xfrm>
              <a:off x="1628093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5" name="Google Shape;25695;p46"/>
            <p:cNvSpPr/>
            <p:nvPr/>
          </p:nvSpPr>
          <p:spPr>
            <a:xfrm>
              <a:off x="1747601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6" name="Google Shape;25696;p46"/>
            <p:cNvSpPr/>
            <p:nvPr/>
          </p:nvSpPr>
          <p:spPr>
            <a:xfrm>
              <a:off x="1867110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7" name="Google Shape;25697;p46"/>
            <p:cNvSpPr/>
            <p:nvPr/>
          </p:nvSpPr>
          <p:spPr>
            <a:xfrm>
              <a:off x="1986618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8" name="Google Shape;25698;p46"/>
            <p:cNvSpPr/>
            <p:nvPr/>
          </p:nvSpPr>
          <p:spPr>
            <a:xfrm>
              <a:off x="2106126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9" name="Google Shape;25699;p46"/>
            <p:cNvSpPr/>
            <p:nvPr/>
          </p:nvSpPr>
          <p:spPr>
            <a:xfrm>
              <a:off x="2225634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0" name="Google Shape;25700;p46"/>
            <p:cNvSpPr/>
            <p:nvPr/>
          </p:nvSpPr>
          <p:spPr>
            <a:xfrm>
              <a:off x="2345143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1" name="Google Shape;25701;p46"/>
            <p:cNvSpPr/>
            <p:nvPr/>
          </p:nvSpPr>
          <p:spPr>
            <a:xfrm>
              <a:off x="2464651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2" name="Google Shape;25702;p46"/>
            <p:cNvSpPr/>
            <p:nvPr/>
          </p:nvSpPr>
          <p:spPr>
            <a:xfrm>
              <a:off x="2584159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3" name="Google Shape;25703;p46"/>
            <p:cNvSpPr/>
            <p:nvPr/>
          </p:nvSpPr>
          <p:spPr>
            <a:xfrm>
              <a:off x="270366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4" name="Google Shape;25704;p46"/>
            <p:cNvSpPr/>
            <p:nvPr/>
          </p:nvSpPr>
          <p:spPr>
            <a:xfrm>
              <a:off x="2823176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5" name="Google Shape;25705;p46"/>
            <p:cNvSpPr/>
            <p:nvPr/>
          </p:nvSpPr>
          <p:spPr>
            <a:xfrm>
              <a:off x="2942684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6" name="Google Shape;25706;p46"/>
            <p:cNvSpPr/>
            <p:nvPr/>
          </p:nvSpPr>
          <p:spPr>
            <a:xfrm>
              <a:off x="3062192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7" name="Google Shape;25707;p46"/>
            <p:cNvSpPr/>
            <p:nvPr/>
          </p:nvSpPr>
          <p:spPr>
            <a:xfrm>
              <a:off x="3181700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8" name="Google Shape;25708;p46"/>
            <p:cNvSpPr/>
            <p:nvPr/>
          </p:nvSpPr>
          <p:spPr>
            <a:xfrm>
              <a:off x="3301209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9" name="Google Shape;25709;p46"/>
            <p:cNvSpPr/>
            <p:nvPr/>
          </p:nvSpPr>
          <p:spPr>
            <a:xfrm>
              <a:off x="342071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0" name="Google Shape;25710;p46"/>
            <p:cNvSpPr/>
            <p:nvPr/>
          </p:nvSpPr>
          <p:spPr>
            <a:xfrm>
              <a:off x="313503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1" name="Google Shape;25711;p46"/>
            <p:cNvSpPr/>
            <p:nvPr/>
          </p:nvSpPr>
          <p:spPr>
            <a:xfrm>
              <a:off x="433011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2" name="Google Shape;25712;p46"/>
            <p:cNvSpPr/>
            <p:nvPr/>
          </p:nvSpPr>
          <p:spPr>
            <a:xfrm>
              <a:off x="552519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3" name="Google Shape;25713;p46"/>
            <p:cNvSpPr/>
            <p:nvPr/>
          </p:nvSpPr>
          <p:spPr>
            <a:xfrm>
              <a:off x="67202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4" name="Google Shape;25714;p46"/>
            <p:cNvSpPr/>
            <p:nvPr/>
          </p:nvSpPr>
          <p:spPr>
            <a:xfrm>
              <a:off x="791536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5" name="Google Shape;25715;p46"/>
            <p:cNvSpPr/>
            <p:nvPr/>
          </p:nvSpPr>
          <p:spPr>
            <a:xfrm>
              <a:off x="911044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6" name="Google Shape;25716;p46"/>
            <p:cNvSpPr/>
            <p:nvPr/>
          </p:nvSpPr>
          <p:spPr>
            <a:xfrm>
              <a:off x="1030552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7" name="Google Shape;25717;p46"/>
            <p:cNvSpPr/>
            <p:nvPr/>
          </p:nvSpPr>
          <p:spPr>
            <a:xfrm>
              <a:off x="1150060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8" name="Google Shape;25718;p46"/>
            <p:cNvSpPr/>
            <p:nvPr/>
          </p:nvSpPr>
          <p:spPr>
            <a:xfrm>
              <a:off x="1269568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9" name="Google Shape;25719;p46"/>
            <p:cNvSpPr/>
            <p:nvPr/>
          </p:nvSpPr>
          <p:spPr>
            <a:xfrm>
              <a:off x="138907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0" name="Google Shape;25720;p46"/>
            <p:cNvSpPr/>
            <p:nvPr/>
          </p:nvSpPr>
          <p:spPr>
            <a:xfrm>
              <a:off x="1508585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1" name="Google Shape;25721;p46"/>
            <p:cNvSpPr/>
            <p:nvPr/>
          </p:nvSpPr>
          <p:spPr>
            <a:xfrm>
              <a:off x="1628093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2" name="Google Shape;25722;p46"/>
            <p:cNvSpPr/>
            <p:nvPr/>
          </p:nvSpPr>
          <p:spPr>
            <a:xfrm>
              <a:off x="1747601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3" name="Google Shape;25723;p46"/>
            <p:cNvSpPr/>
            <p:nvPr/>
          </p:nvSpPr>
          <p:spPr>
            <a:xfrm>
              <a:off x="1867110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4" name="Google Shape;25724;p46"/>
            <p:cNvSpPr/>
            <p:nvPr/>
          </p:nvSpPr>
          <p:spPr>
            <a:xfrm>
              <a:off x="1986618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5" name="Google Shape;25725;p46"/>
            <p:cNvSpPr/>
            <p:nvPr/>
          </p:nvSpPr>
          <p:spPr>
            <a:xfrm>
              <a:off x="2106126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6" name="Google Shape;25726;p46"/>
            <p:cNvSpPr/>
            <p:nvPr/>
          </p:nvSpPr>
          <p:spPr>
            <a:xfrm>
              <a:off x="2225634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7" name="Google Shape;25727;p46"/>
            <p:cNvSpPr/>
            <p:nvPr/>
          </p:nvSpPr>
          <p:spPr>
            <a:xfrm>
              <a:off x="2345143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8" name="Google Shape;25728;p46"/>
            <p:cNvSpPr/>
            <p:nvPr/>
          </p:nvSpPr>
          <p:spPr>
            <a:xfrm>
              <a:off x="2464651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9" name="Google Shape;25729;p46"/>
            <p:cNvSpPr/>
            <p:nvPr/>
          </p:nvSpPr>
          <p:spPr>
            <a:xfrm>
              <a:off x="2584159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0" name="Google Shape;25730;p46"/>
            <p:cNvSpPr/>
            <p:nvPr/>
          </p:nvSpPr>
          <p:spPr>
            <a:xfrm>
              <a:off x="270366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1" name="Google Shape;25731;p46"/>
            <p:cNvSpPr/>
            <p:nvPr/>
          </p:nvSpPr>
          <p:spPr>
            <a:xfrm>
              <a:off x="2823176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2" name="Google Shape;25732;p46"/>
            <p:cNvSpPr/>
            <p:nvPr/>
          </p:nvSpPr>
          <p:spPr>
            <a:xfrm>
              <a:off x="2942684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3" name="Google Shape;25733;p46"/>
            <p:cNvSpPr/>
            <p:nvPr/>
          </p:nvSpPr>
          <p:spPr>
            <a:xfrm>
              <a:off x="3062192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4" name="Google Shape;25734;p46"/>
            <p:cNvSpPr/>
            <p:nvPr/>
          </p:nvSpPr>
          <p:spPr>
            <a:xfrm>
              <a:off x="3181700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5" name="Google Shape;25735;p46"/>
            <p:cNvSpPr/>
            <p:nvPr/>
          </p:nvSpPr>
          <p:spPr>
            <a:xfrm>
              <a:off x="3301209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6" name="Google Shape;25736;p46"/>
            <p:cNvSpPr/>
            <p:nvPr/>
          </p:nvSpPr>
          <p:spPr>
            <a:xfrm>
              <a:off x="342071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7" name="Google Shape;25737;p46"/>
            <p:cNvSpPr/>
            <p:nvPr/>
          </p:nvSpPr>
          <p:spPr>
            <a:xfrm>
              <a:off x="313503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8" name="Google Shape;25738;p46"/>
            <p:cNvSpPr/>
            <p:nvPr/>
          </p:nvSpPr>
          <p:spPr>
            <a:xfrm>
              <a:off x="433011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9" name="Google Shape;25739;p46"/>
            <p:cNvSpPr/>
            <p:nvPr/>
          </p:nvSpPr>
          <p:spPr>
            <a:xfrm>
              <a:off x="552519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0" name="Google Shape;25740;p46"/>
            <p:cNvSpPr/>
            <p:nvPr/>
          </p:nvSpPr>
          <p:spPr>
            <a:xfrm>
              <a:off x="67202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1" name="Google Shape;25741;p46"/>
            <p:cNvSpPr/>
            <p:nvPr/>
          </p:nvSpPr>
          <p:spPr>
            <a:xfrm>
              <a:off x="791536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2" name="Google Shape;25742;p46"/>
            <p:cNvSpPr/>
            <p:nvPr/>
          </p:nvSpPr>
          <p:spPr>
            <a:xfrm>
              <a:off x="911044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3" name="Google Shape;25743;p46"/>
            <p:cNvSpPr/>
            <p:nvPr/>
          </p:nvSpPr>
          <p:spPr>
            <a:xfrm>
              <a:off x="1030552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4" name="Google Shape;25744;p46"/>
            <p:cNvSpPr/>
            <p:nvPr/>
          </p:nvSpPr>
          <p:spPr>
            <a:xfrm>
              <a:off x="1150060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5" name="Google Shape;25745;p46"/>
            <p:cNvSpPr/>
            <p:nvPr/>
          </p:nvSpPr>
          <p:spPr>
            <a:xfrm>
              <a:off x="1269568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6" name="Google Shape;25746;p46"/>
            <p:cNvSpPr/>
            <p:nvPr/>
          </p:nvSpPr>
          <p:spPr>
            <a:xfrm>
              <a:off x="138907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7" name="Google Shape;25747;p46"/>
            <p:cNvSpPr/>
            <p:nvPr/>
          </p:nvSpPr>
          <p:spPr>
            <a:xfrm>
              <a:off x="1508585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8" name="Google Shape;25748;p46"/>
            <p:cNvSpPr/>
            <p:nvPr/>
          </p:nvSpPr>
          <p:spPr>
            <a:xfrm>
              <a:off x="1628093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9" name="Google Shape;25749;p46"/>
            <p:cNvSpPr/>
            <p:nvPr/>
          </p:nvSpPr>
          <p:spPr>
            <a:xfrm>
              <a:off x="1747601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0" name="Google Shape;25750;p46"/>
            <p:cNvSpPr/>
            <p:nvPr/>
          </p:nvSpPr>
          <p:spPr>
            <a:xfrm>
              <a:off x="1867110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1" name="Google Shape;25751;p46"/>
            <p:cNvSpPr/>
            <p:nvPr/>
          </p:nvSpPr>
          <p:spPr>
            <a:xfrm>
              <a:off x="1986618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2" name="Google Shape;25752;p46"/>
            <p:cNvSpPr/>
            <p:nvPr/>
          </p:nvSpPr>
          <p:spPr>
            <a:xfrm>
              <a:off x="2106126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3" name="Google Shape;25753;p46"/>
            <p:cNvSpPr/>
            <p:nvPr/>
          </p:nvSpPr>
          <p:spPr>
            <a:xfrm>
              <a:off x="2225634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4" name="Google Shape;25754;p46"/>
            <p:cNvSpPr/>
            <p:nvPr/>
          </p:nvSpPr>
          <p:spPr>
            <a:xfrm>
              <a:off x="2345143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5" name="Google Shape;25755;p46"/>
            <p:cNvSpPr/>
            <p:nvPr/>
          </p:nvSpPr>
          <p:spPr>
            <a:xfrm>
              <a:off x="2464651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6" name="Google Shape;25756;p46"/>
            <p:cNvSpPr/>
            <p:nvPr/>
          </p:nvSpPr>
          <p:spPr>
            <a:xfrm>
              <a:off x="2584159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7" name="Google Shape;25757;p46"/>
            <p:cNvSpPr/>
            <p:nvPr/>
          </p:nvSpPr>
          <p:spPr>
            <a:xfrm>
              <a:off x="270366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8" name="Google Shape;25758;p46"/>
            <p:cNvSpPr/>
            <p:nvPr/>
          </p:nvSpPr>
          <p:spPr>
            <a:xfrm>
              <a:off x="2823176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9" name="Google Shape;25759;p46"/>
            <p:cNvSpPr/>
            <p:nvPr/>
          </p:nvSpPr>
          <p:spPr>
            <a:xfrm>
              <a:off x="2942684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0" name="Google Shape;25760;p46"/>
            <p:cNvSpPr/>
            <p:nvPr/>
          </p:nvSpPr>
          <p:spPr>
            <a:xfrm>
              <a:off x="3062192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1" name="Google Shape;25761;p46"/>
            <p:cNvSpPr/>
            <p:nvPr/>
          </p:nvSpPr>
          <p:spPr>
            <a:xfrm>
              <a:off x="3181700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2" name="Google Shape;25762;p46"/>
            <p:cNvSpPr/>
            <p:nvPr/>
          </p:nvSpPr>
          <p:spPr>
            <a:xfrm>
              <a:off x="3301209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3" name="Google Shape;25763;p46"/>
            <p:cNvSpPr/>
            <p:nvPr/>
          </p:nvSpPr>
          <p:spPr>
            <a:xfrm>
              <a:off x="342071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4" name="Google Shape;25764;p46"/>
            <p:cNvSpPr/>
            <p:nvPr/>
          </p:nvSpPr>
          <p:spPr>
            <a:xfrm>
              <a:off x="313503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5" name="Google Shape;25765;p46"/>
            <p:cNvSpPr/>
            <p:nvPr/>
          </p:nvSpPr>
          <p:spPr>
            <a:xfrm>
              <a:off x="433011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6" name="Google Shape;25766;p46"/>
            <p:cNvSpPr/>
            <p:nvPr/>
          </p:nvSpPr>
          <p:spPr>
            <a:xfrm>
              <a:off x="552519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7" name="Google Shape;25767;p46"/>
            <p:cNvSpPr/>
            <p:nvPr/>
          </p:nvSpPr>
          <p:spPr>
            <a:xfrm>
              <a:off x="67202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8" name="Google Shape;25768;p46"/>
            <p:cNvSpPr/>
            <p:nvPr/>
          </p:nvSpPr>
          <p:spPr>
            <a:xfrm>
              <a:off x="791536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9" name="Google Shape;25769;p46"/>
            <p:cNvSpPr/>
            <p:nvPr/>
          </p:nvSpPr>
          <p:spPr>
            <a:xfrm>
              <a:off x="911044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0" name="Google Shape;25770;p46"/>
            <p:cNvSpPr/>
            <p:nvPr/>
          </p:nvSpPr>
          <p:spPr>
            <a:xfrm>
              <a:off x="1030552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1" name="Google Shape;25771;p46"/>
            <p:cNvSpPr/>
            <p:nvPr/>
          </p:nvSpPr>
          <p:spPr>
            <a:xfrm>
              <a:off x="1150060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2" name="Google Shape;25772;p46"/>
            <p:cNvSpPr/>
            <p:nvPr/>
          </p:nvSpPr>
          <p:spPr>
            <a:xfrm>
              <a:off x="1269568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3" name="Google Shape;25773;p46"/>
            <p:cNvSpPr/>
            <p:nvPr/>
          </p:nvSpPr>
          <p:spPr>
            <a:xfrm>
              <a:off x="138907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4" name="Google Shape;25774;p46"/>
            <p:cNvSpPr/>
            <p:nvPr/>
          </p:nvSpPr>
          <p:spPr>
            <a:xfrm>
              <a:off x="1508585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5" name="Google Shape;25775;p46"/>
            <p:cNvSpPr/>
            <p:nvPr/>
          </p:nvSpPr>
          <p:spPr>
            <a:xfrm>
              <a:off x="1628093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6" name="Google Shape;25776;p46"/>
            <p:cNvSpPr/>
            <p:nvPr/>
          </p:nvSpPr>
          <p:spPr>
            <a:xfrm>
              <a:off x="1747601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7" name="Google Shape;25777;p46"/>
            <p:cNvSpPr/>
            <p:nvPr/>
          </p:nvSpPr>
          <p:spPr>
            <a:xfrm>
              <a:off x="1867110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8" name="Google Shape;25778;p46"/>
            <p:cNvSpPr/>
            <p:nvPr/>
          </p:nvSpPr>
          <p:spPr>
            <a:xfrm>
              <a:off x="1986618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9" name="Google Shape;25779;p46"/>
            <p:cNvSpPr/>
            <p:nvPr/>
          </p:nvSpPr>
          <p:spPr>
            <a:xfrm>
              <a:off x="2106126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0" name="Google Shape;25780;p46"/>
            <p:cNvSpPr/>
            <p:nvPr/>
          </p:nvSpPr>
          <p:spPr>
            <a:xfrm>
              <a:off x="2225634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1" name="Google Shape;25781;p46"/>
            <p:cNvSpPr/>
            <p:nvPr/>
          </p:nvSpPr>
          <p:spPr>
            <a:xfrm>
              <a:off x="2345143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2" name="Google Shape;25782;p46"/>
            <p:cNvSpPr/>
            <p:nvPr/>
          </p:nvSpPr>
          <p:spPr>
            <a:xfrm>
              <a:off x="2464651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3" name="Google Shape;25783;p46"/>
            <p:cNvSpPr/>
            <p:nvPr/>
          </p:nvSpPr>
          <p:spPr>
            <a:xfrm>
              <a:off x="2584159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4" name="Google Shape;25784;p46"/>
            <p:cNvSpPr/>
            <p:nvPr/>
          </p:nvSpPr>
          <p:spPr>
            <a:xfrm>
              <a:off x="270366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5" name="Google Shape;25785;p46"/>
            <p:cNvSpPr/>
            <p:nvPr/>
          </p:nvSpPr>
          <p:spPr>
            <a:xfrm>
              <a:off x="2823176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6" name="Google Shape;25786;p46"/>
            <p:cNvSpPr/>
            <p:nvPr/>
          </p:nvSpPr>
          <p:spPr>
            <a:xfrm>
              <a:off x="2942684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7" name="Google Shape;25787;p46"/>
            <p:cNvSpPr/>
            <p:nvPr/>
          </p:nvSpPr>
          <p:spPr>
            <a:xfrm>
              <a:off x="3062192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8" name="Google Shape;25788;p46"/>
            <p:cNvSpPr/>
            <p:nvPr/>
          </p:nvSpPr>
          <p:spPr>
            <a:xfrm>
              <a:off x="3181700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9" name="Google Shape;25789;p46"/>
            <p:cNvSpPr/>
            <p:nvPr/>
          </p:nvSpPr>
          <p:spPr>
            <a:xfrm>
              <a:off x="3301209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0" name="Google Shape;25790;p46"/>
            <p:cNvSpPr/>
            <p:nvPr/>
          </p:nvSpPr>
          <p:spPr>
            <a:xfrm>
              <a:off x="342071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1" name="Google Shape;25791;p46"/>
            <p:cNvSpPr/>
            <p:nvPr/>
          </p:nvSpPr>
          <p:spPr>
            <a:xfrm>
              <a:off x="313503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2" name="Google Shape;25792;p46"/>
            <p:cNvSpPr/>
            <p:nvPr/>
          </p:nvSpPr>
          <p:spPr>
            <a:xfrm>
              <a:off x="433011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3" name="Google Shape;25793;p46"/>
            <p:cNvSpPr/>
            <p:nvPr/>
          </p:nvSpPr>
          <p:spPr>
            <a:xfrm>
              <a:off x="552519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4" name="Google Shape;25794;p46"/>
            <p:cNvSpPr/>
            <p:nvPr/>
          </p:nvSpPr>
          <p:spPr>
            <a:xfrm>
              <a:off x="67202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5" name="Google Shape;25795;p46"/>
            <p:cNvSpPr/>
            <p:nvPr/>
          </p:nvSpPr>
          <p:spPr>
            <a:xfrm>
              <a:off x="791536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6" name="Google Shape;25796;p46"/>
            <p:cNvSpPr/>
            <p:nvPr/>
          </p:nvSpPr>
          <p:spPr>
            <a:xfrm>
              <a:off x="911044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7" name="Google Shape;25797;p46"/>
            <p:cNvSpPr/>
            <p:nvPr/>
          </p:nvSpPr>
          <p:spPr>
            <a:xfrm>
              <a:off x="1030552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8" name="Google Shape;25798;p46"/>
            <p:cNvSpPr/>
            <p:nvPr/>
          </p:nvSpPr>
          <p:spPr>
            <a:xfrm>
              <a:off x="1150060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9" name="Google Shape;25799;p46"/>
            <p:cNvSpPr/>
            <p:nvPr/>
          </p:nvSpPr>
          <p:spPr>
            <a:xfrm>
              <a:off x="1269568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0" name="Google Shape;25800;p46"/>
            <p:cNvSpPr/>
            <p:nvPr/>
          </p:nvSpPr>
          <p:spPr>
            <a:xfrm>
              <a:off x="138907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1" name="Google Shape;25801;p46"/>
            <p:cNvSpPr/>
            <p:nvPr/>
          </p:nvSpPr>
          <p:spPr>
            <a:xfrm>
              <a:off x="1508585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2" name="Google Shape;25802;p46"/>
            <p:cNvSpPr/>
            <p:nvPr/>
          </p:nvSpPr>
          <p:spPr>
            <a:xfrm>
              <a:off x="1628093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3" name="Google Shape;25803;p46"/>
            <p:cNvSpPr/>
            <p:nvPr/>
          </p:nvSpPr>
          <p:spPr>
            <a:xfrm>
              <a:off x="1747601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4" name="Google Shape;25804;p46"/>
            <p:cNvSpPr/>
            <p:nvPr/>
          </p:nvSpPr>
          <p:spPr>
            <a:xfrm>
              <a:off x="1867110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5" name="Google Shape;25805;p46"/>
            <p:cNvSpPr/>
            <p:nvPr/>
          </p:nvSpPr>
          <p:spPr>
            <a:xfrm>
              <a:off x="1986618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6" name="Google Shape;25806;p46"/>
            <p:cNvSpPr/>
            <p:nvPr/>
          </p:nvSpPr>
          <p:spPr>
            <a:xfrm>
              <a:off x="2106126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7" name="Google Shape;25807;p46"/>
            <p:cNvSpPr/>
            <p:nvPr/>
          </p:nvSpPr>
          <p:spPr>
            <a:xfrm>
              <a:off x="2225634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8" name="Google Shape;25808;p46"/>
            <p:cNvSpPr/>
            <p:nvPr/>
          </p:nvSpPr>
          <p:spPr>
            <a:xfrm>
              <a:off x="2345143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9" name="Google Shape;25809;p46"/>
            <p:cNvSpPr/>
            <p:nvPr/>
          </p:nvSpPr>
          <p:spPr>
            <a:xfrm>
              <a:off x="2464651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0" name="Google Shape;25810;p46"/>
            <p:cNvSpPr/>
            <p:nvPr/>
          </p:nvSpPr>
          <p:spPr>
            <a:xfrm>
              <a:off x="2584159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1" name="Google Shape;25811;p46"/>
            <p:cNvSpPr/>
            <p:nvPr/>
          </p:nvSpPr>
          <p:spPr>
            <a:xfrm>
              <a:off x="270366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2" name="Google Shape;25812;p46"/>
            <p:cNvSpPr/>
            <p:nvPr/>
          </p:nvSpPr>
          <p:spPr>
            <a:xfrm>
              <a:off x="2823176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3" name="Google Shape;25813;p46"/>
            <p:cNvSpPr/>
            <p:nvPr/>
          </p:nvSpPr>
          <p:spPr>
            <a:xfrm>
              <a:off x="2942684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4" name="Google Shape;25814;p46"/>
            <p:cNvSpPr/>
            <p:nvPr/>
          </p:nvSpPr>
          <p:spPr>
            <a:xfrm>
              <a:off x="3062192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5" name="Google Shape;25815;p46"/>
            <p:cNvSpPr/>
            <p:nvPr/>
          </p:nvSpPr>
          <p:spPr>
            <a:xfrm>
              <a:off x="3181700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6" name="Google Shape;25816;p46"/>
            <p:cNvSpPr/>
            <p:nvPr/>
          </p:nvSpPr>
          <p:spPr>
            <a:xfrm>
              <a:off x="3301209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7" name="Google Shape;25817;p46"/>
            <p:cNvSpPr/>
            <p:nvPr/>
          </p:nvSpPr>
          <p:spPr>
            <a:xfrm>
              <a:off x="342071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8" name="Google Shape;25818;p46"/>
            <p:cNvSpPr/>
            <p:nvPr/>
          </p:nvSpPr>
          <p:spPr>
            <a:xfrm>
              <a:off x="313503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9" name="Google Shape;25819;p46"/>
            <p:cNvSpPr/>
            <p:nvPr/>
          </p:nvSpPr>
          <p:spPr>
            <a:xfrm>
              <a:off x="433011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0" name="Google Shape;25820;p46"/>
            <p:cNvSpPr/>
            <p:nvPr/>
          </p:nvSpPr>
          <p:spPr>
            <a:xfrm>
              <a:off x="552519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1" name="Google Shape;25821;p46"/>
            <p:cNvSpPr/>
            <p:nvPr/>
          </p:nvSpPr>
          <p:spPr>
            <a:xfrm>
              <a:off x="67202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2" name="Google Shape;25822;p46"/>
            <p:cNvSpPr/>
            <p:nvPr/>
          </p:nvSpPr>
          <p:spPr>
            <a:xfrm>
              <a:off x="791536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3" name="Google Shape;25823;p46"/>
            <p:cNvSpPr/>
            <p:nvPr/>
          </p:nvSpPr>
          <p:spPr>
            <a:xfrm>
              <a:off x="911044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4" name="Google Shape;25824;p46"/>
            <p:cNvSpPr/>
            <p:nvPr/>
          </p:nvSpPr>
          <p:spPr>
            <a:xfrm>
              <a:off x="1030552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5" name="Google Shape;25825;p46"/>
            <p:cNvSpPr/>
            <p:nvPr/>
          </p:nvSpPr>
          <p:spPr>
            <a:xfrm>
              <a:off x="1150060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6" name="Google Shape;25826;p46"/>
            <p:cNvSpPr/>
            <p:nvPr/>
          </p:nvSpPr>
          <p:spPr>
            <a:xfrm>
              <a:off x="1269568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7" name="Google Shape;25827;p46"/>
            <p:cNvSpPr/>
            <p:nvPr/>
          </p:nvSpPr>
          <p:spPr>
            <a:xfrm>
              <a:off x="138907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8" name="Google Shape;25828;p46"/>
            <p:cNvSpPr/>
            <p:nvPr/>
          </p:nvSpPr>
          <p:spPr>
            <a:xfrm>
              <a:off x="1508585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9" name="Google Shape;25829;p46"/>
            <p:cNvSpPr/>
            <p:nvPr/>
          </p:nvSpPr>
          <p:spPr>
            <a:xfrm>
              <a:off x="1628093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0" name="Google Shape;25830;p46"/>
            <p:cNvSpPr/>
            <p:nvPr/>
          </p:nvSpPr>
          <p:spPr>
            <a:xfrm>
              <a:off x="1747601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1" name="Google Shape;25831;p46"/>
            <p:cNvSpPr/>
            <p:nvPr/>
          </p:nvSpPr>
          <p:spPr>
            <a:xfrm>
              <a:off x="1867110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2" name="Google Shape;25832;p46"/>
            <p:cNvSpPr/>
            <p:nvPr/>
          </p:nvSpPr>
          <p:spPr>
            <a:xfrm>
              <a:off x="1986618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3" name="Google Shape;25833;p46"/>
            <p:cNvSpPr/>
            <p:nvPr/>
          </p:nvSpPr>
          <p:spPr>
            <a:xfrm>
              <a:off x="2106126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4" name="Google Shape;25834;p46"/>
            <p:cNvSpPr/>
            <p:nvPr/>
          </p:nvSpPr>
          <p:spPr>
            <a:xfrm>
              <a:off x="2225634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5" name="Google Shape;25835;p46"/>
            <p:cNvSpPr/>
            <p:nvPr/>
          </p:nvSpPr>
          <p:spPr>
            <a:xfrm>
              <a:off x="2345143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6" name="Google Shape;25836;p46"/>
            <p:cNvSpPr/>
            <p:nvPr/>
          </p:nvSpPr>
          <p:spPr>
            <a:xfrm>
              <a:off x="2464651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7" name="Google Shape;25837;p46"/>
            <p:cNvSpPr/>
            <p:nvPr/>
          </p:nvSpPr>
          <p:spPr>
            <a:xfrm>
              <a:off x="2584159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8" name="Google Shape;25838;p46"/>
            <p:cNvSpPr/>
            <p:nvPr/>
          </p:nvSpPr>
          <p:spPr>
            <a:xfrm>
              <a:off x="270366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9" name="Google Shape;25839;p46"/>
            <p:cNvSpPr/>
            <p:nvPr/>
          </p:nvSpPr>
          <p:spPr>
            <a:xfrm>
              <a:off x="2823176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0" name="Google Shape;25840;p46"/>
            <p:cNvSpPr/>
            <p:nvPr/>
          </p:nvSpPr>
          <p:spPr>
            <a:xfrm>
              <a:off x="2942684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1" name="Google Shape;25841;p46"/>
            <p:cNvSpPr/>
            <p:nvPr/>
          </p:nvSpPr>
          <p:spPr>
            <a:xfrm>
              <a:off x="3062192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2" name="Google Shape;25842;p46"/>
            <p:cNvSpPr/>
            <p:nvPr/>
          </p:nvSpPr>
          <p:spPr>
            <a:xfrm>
              <a:off x="3181700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3" name="Google Shape;25843;p46"/>
            <p:cNvSpPr/>
            <p:nvPr/>
          </p:nvSpPr>
          <p:spPr>
            <a:xfrm>
              <a:off x="3301209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4" name="Google Shape;25844;p46"/>
            <p:cNvSpPr/>
            <p:nvPr/>
          </p:nvSpPr>
          <p:spPr>
            <a:xfrm>
              <a:off x="342071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5" name="Google Shape;25845;p46"/>
            <p:cNvSpPr/>
            <p:nvPr/>
          </p:nvSpPr>
          <p:spPr>
            <a:xfrm>
              <a:off x="313503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6" name="Google Shape;25846;p46"/>
            <p:cNvSpPr/>
            <p:nvPr/>
          </p:nvSpPr>
          <p:spPr>
            <a:xfrm>
              <a:off x="433011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7" name="Google Shape;25847;p46"/>
            <p:cNvSpPr/>
            <p:nvPr/>
          </p:nvSpPr>
          <p:spPr>
            <a:xfrm>
              <a:off x="552519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8" name="Google Shape;25848;p46"/>
            <p:cNvSpPr/>
            <p:nvPr/>
          </p:nvSpPr>
          <p:spPr>
            <a:xfrm>
              <a:off x="67202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9" name="Google Shape;25849;p46"/>
            <p:cNvSpPr/>
            <p:nvPr/>
          </p:nvSpPr>
          <p:spPr>
            <a:xfrm>
              <a:off x="791536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0" name="Google Shape;25850;p46"/>
            <p:cNvSpPr/>
            <p:nvPr/>
          </p:nvSpPr>
          <p:spPr>
            <a:xfrm>
              <a:off x="911044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1" name="Google Shape;25851;p46"/>
            <p:cNvSpPr/>
            <p:nvPr/>
          </p:nvSpPr>
          <p:spPr>
            <a:xfrm>
              <a:off x="1030552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2" name="Google Shape;25852;p46"/>
            <p:cNvSpPr/>
            <p:nvPr/>
          </p:nvSpPr>
          <p:spPr>
            <a:xfrm>
              <a:off x="1150060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3" name="Google Shape;25853;p46"/>
            <p:cNvSpPr/>
            <p:nvPr/>
          </p:nvSpPr>
          <p:spPr>
            <a:xfrm>
              <a:off x="1269568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4" name="Google Shape;25854;p46"/>
            <p:cNvSpPr/>
            <p:nvPr/>
          </p:nvSpPr>
          <p:spPr>
            <a:xfrm>
              <a:off x="138907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5" name="Google Shape;25855;p46"/>
            <p:cNvSpPr/>
            <p:nvPr/>
          </p:nvSpPr>
          <p:spPr>
            <a:xfrm>
              <a:off x="1508585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6" name="Google Shape;25856;p46"/>
            <p:cNvSpPr/>
            <p:nvPr/>
          </p:nvSpPr>
          <p:spPr>
            <a:xfrm>
              <a:off x="1628093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7" name="Google Shape;25857;p46"/>
            <p:cNvSpPr/>
            <p:nvPr/>
          </p:nvSpPr>
          <p:spPr>
            <a:xfrm>
              <a:off x="1747601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8" name="Google Shape;25858;p46"/>
            <p:cNvSpPr/>
            <p:nvPr/>
          </p:nvSpPr>
          <p:spPr>
            <a:xfrm>
              <a:off x="1867110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9" name="Google Shape;25859;p46"/>
            <p:cNvSpPr/>
            <p:nvPr/>
          </p:nvSpPr>
          <p:spPr>
            <a:xfrm>
              <a:off x="1986618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0" name="Google Shape;25860;p46"/>
            <p:cNvSpPr/>
            <p:nvPr/>
          </p:nvSpPr>
          <p:spPr>
            <a:xfrm>
              <a:off x="2106126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1" name="Google Shape;25861;p46"/>
            <p:cNvSpPr/>
            <p:nvPr/>
          </p:nvSpPr>
          <p:spPr>
            <a:xfrm>
              <a:off x="2225634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2" name="Google Shape;25862;p46"/>
            <p:cNvSpPr/>
            <p:nvPr/>
          </p:nvSpPr>
          <p:spPr>
            <a:xfrm>
              <a:off x="2345143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3" name="Google Shape;25863;p46"/>
            <p:cNvSpPr/>
            <p:nvPr/>
          </p:nvSpPr>
          <p:spPr>
            <a:xfrm>
              <a:off x="2464651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4" name="Google Shape;25864;p46"/>
            <p:cNvSpPr/>
            <p:nvPr/>
          </p:nvSpPr>
          <p:spPr>
            <a:xfrm>
              <a:off x="2584159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5" name="Google Shape;25865;p46"/>
            <p:cNvSpPr/>
            <p:nvPr/>
          </p:nvSpPr>
          <p:spPr>
            <a:xfrm>
              <a:off x="270366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6" name="Google Shape;25866;p46"/>
            <p:cNvSpPr/>
            <p:nvPr/>
          </p:nvSpPr>
          <p:spPr>
            <a:xfrm>
              <a:off x="2823176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7" name="Google Shape;25867;p46"/>
            <p:cNvSpPr/>
            <p:nvPr/>
          </p:nvSpPr>
          <p:spPr>
            <a:xfrm>
              <a:off x="2942684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8" name="Google Shape;25868;p46"/>
            <p:cNvSpPr/>
            <p:nvPr/>
          </p:nvSpPr>
          <p:spPr>
            <a:xfrm>
              <a:off x="3062192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9" name="Google Shape;25869;p46"/>
            <p:cNvSpPr/>
            <p:nvPr/>
          </p:nvSpPr>
          <p:spPr>
            <a:xfrm>
              <a:off x="3181700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0" name="Google Shape;25870;p46"/>
            <p:cNvSpPr/>
            <p:nvPr/>
          </p:nvSpPr>
          <p:spPr>
            <a:xfrm>
              <a:off x="3301209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1" name="Google Shape;25871;p46"/>
            <p:cNvSpPr/>
            <p:nvPr/>
          </p:nvSpPr>
          <p:spPr>
            <a:xfrm>
              <a:off x="342071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2" name="Google Shape;25872;p46"/>
            <p:cNvSpPr/>
            <p:nvPr/>
          </p:nvSpPr>
          <p:spPr>
            <a:xfrm>
              <a:off x="313503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3" name="Google Shape;25873;p46"/>
            <p:cNvSpPr/>
            <p:nvPr/>
          </p:nvSpPr>
          <p:spPr>
            <a:xfrm>
              <a:off x="433011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4" name="Google Shape;25874;p46"/>
            <p:cNvSpPr/>
            <p:nvPr/>
          </p:nvSpPr>
          <p:spPr>
            <a:xfrm>
              <a:off x="552519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5" name="Google Shape;25875;p46"/>
            <p:cNvSpPr/>
            <p:nvPr/>
          </p:nvSpPr>
          <p:spPr>
            <a:xfrm>
              <a:off x="67202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6" name="Google Shape;25876;p46"/>
            <p:cNvSpPr/>
            <p:nvPr/>
          </p:nvSpPr>
          <p:spPr>
            <a:xfrm>
              <a:off x="791536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7" name="Google Shape;25877;p46"/>
            <p:cNvSpPr/>
            <p:nvPr/>
          </p:nvSpPr>
          <p:spPr>
            <a:xfrm>
              <a:off x="911044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8" name="Google Shape;25878;p46"/>
            <p:cNvSpPr/>
            <p:nvPr/>
          </p:nvSpPr>
          <p:spPr>
            <a:xfrm>
              <a:off x="1030552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9" name="Google Shape;25879;p46"/>
            <p:cNvSpPr/>
            <p:nvPr/>
          </p:nvSpPr>
          <p:spPr>
            <a:xfrm>
              <a:off x="1150060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0" name="Google Shape;25880;p46"/>
            <p:cNvSpPr/>
            <p:nvPr/>
          </p:nvSpPr>
          <p:spPr>
            <a:xfrm>
              <a:off x="1269568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1" name="Google Shape;25881;p46"/>
            <p:cNvSpPr/>
            <p:nvPr/>
          </p:nvSpPr>
          <p:spPr>
            <a:xfrm>
              <a:off x="138907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2" name="Google Shape;25882;p46"/>
            <p:cNvSpPr/>
            <p:nvPr/>
          </p:nvSpPr>
          <p:spPr>
            <a:xfrm>
              <a:off x="1508585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3" name="Google Shape;25883;p46"/>
            <p:cNvSpPr/>
            <p:nvPr/>
          </p:nvSpPr>
          <p:spPr>
            <a:xfrm>
              <a:off x="1628093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4" name="Google Shape;25884;p46"/>
            <p:cNvSpPr/>
            <p:nvPr/>
          </p:nvSpPr>
          <p:spPr>
            <a:xfrm>
              <a:off x="1747601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5" name="Google Shape;25885;p46"/>
            <p:cNvSpPr/>
            <p:nvPr/>
          </p:nvSpPr>
          <p:spPr>
            <a:xfrm>
              <a:off x="1867110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6" name="Google Shape;25886;p46"/>
            <p:cNvSpPr/>
            <p:nvPr/>
          </p:nvSpPr>
          <p:spPr>
            <a:xfrm>
              <a:off x="1986618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7" name="Google Shape;25887;p46"/>
            <p:cNvSpPr/>
            <p:nvPr/>
          </p:nvSpPr>
          <p:spPr>
            <a:xfrm>
              <a:off x="2106126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8" name="Google Shape;25888;p46"/>
            <p:cNvSpPr/>
            <p:nvPr/>
          </p:nvSpPr>
          <p:spPr>
            <a:xfrm>
              <a:off x="2225634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9" name="Google Shape;25889;p46"/>
            <p:cNvSpPr/>
            <p:nvPr/>
          </p:nvSpPr>
          <p:spPr>
            <a:xfrm>
              <a:off x="2345143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0" name="Google Shape;25890;p46"/>
            <p:cNvSpPr/>
            <p:nvPr/>
          </p:nvSpPr>
          <p:spPr>
            <a:xfrm>
              <a:off x="2464651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1" name="Google Shape;25891;p46"/>
            <p:cNvSpPr/>
            <p:nvPr/>
          </p:nvSpPr>
          <p:spPr>
            <a:xfrm>
              <a:off x="2584159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2" name="Google Shape;25892;p46"/>
            <p:cNvSpPr/>
            <p:nvPr/>
          </p:nvSpPr>
          <p:spPr>
            <a:xfrm>
              <a:off x="270366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3" name="Google Shape;25893;p46"/>
            <p:cNvSpPr/>
            <p:nvPr/>
          </p:nvSpPr>
          <p:spPr>
            <a:xfrm>
              <a:off x="2823176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4" name="Google Shape;25894;p46"/>
            <p:cNvSpPr/>
            <p:nvPr/>
          </p:nvSpPr>
          <p:spPr>
            <a:xfrm>
              <a:off x="2942684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5" name="Google Shape;25895;p46"/>
            <p:cNvSpPr/>
            <p:nvPr/>
          </p:nvSpPr>
          <p:spPr>
            <a:xfrm>
              <a:off x="3062192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6" name="Google Shape;25896;p46"/>
            <p:cNvSpPr/>
            <p:nvPr/>
          </p:nvSpPr>
          <p:spPr>
            <a:xfrm>
              <a:off x="3181700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7" name="Google Shape;25897;p46"/>
            <p:cNvSpPr/>
            <p:nvPr/>
          </p:nvSpPr>
          <p:spPr>
            <a:xfrm>
              <a:off x="3301209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8" name="Google Shape;25898;p46"/>
            <p:cNvSpPr/>
            <p:nvPr/>
          </p:nvSpPr>
          <p:spPr>
            <a:xfrm>
              <a:off x="342071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9" name="Google Shape;25899;p46"/>
            <p:cNvSpPr/>
            <p:nvPr/>
          </p:nvSpPr>
          <p:spPr>
            <a:xfrm>
              <a:off x="313503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0" name="Google Shape;25900;p46"/>
            <p:cNvSpPr/>
            <p:nvPr/>
          </p:nvSpPr>
          <p:spPr>
            <a:xfrm>
              <a:off x="433011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1" name="Google Shape;25901;p46"/>
            <p:cNvSpPr/>
            <p:nvPr/>
          </p:nvSpPr>
          <p:spPr>
            <a:xfrm>
              <a:off x="552519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2" name="Google Shape;25902;p46"/>
            <p:cNvSpPr/>
            <p:nvPr/>
          </p:nvSpPr>
          <p:spPr>
            <a:xfrm>
              <a:off x="67202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3" name="Google Shape;25903;p46"/>
            <p:cNvSpPr/>
            <p:nvPr/>
          </p:nvSpPr>
          <p:spPr>
            <a:xfrm>
              <a:off x="791536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4" name="Google Shape;25904;p46"/>
            <p:cNvSpPr/>
            <p:nvPr/>
          </p:nvSpPr>
          <p:spPr>
            <a:xfrm>
              <a:off x="911044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5" name="Google Shape;25905;p46"/>
            <p:cNvSpPr/>
            <p:nvPr/>
          </p:nvSpPr>
          <p:spPr>
            <a:xfrm>
              <a:off x="1030552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6" name="Google Shape;25906;p46"/>
            <p:cNvSpPr/>
            <p:nvPr/>
          </p:nvSpPr>
          <p:spPr>
            <a:xfrm>
              <a:off x="1150060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7" name="Google Shape;25907;p46"/>
            <p:cNvSpPr/>
            <p:nvPr/>
          </p:nvSpPr>
          <p:spPr>
            <a:xfrm>
              <a:off x="1269568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8" name="Google Shape;25908;p46"/>
            <p:cNvSpPr/>
            <p:nvPr/>
          </p:nvSpPr>
          <p:spPr>
            <a:xfrm>
              <a:off x="138907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9" name="Google Shape;25909;p46"/>
            <p:cNvSpPr/>
            <p:nvPr/>
          </p:nvSpPr>
          <p:spPr>
            <a:xfrm>
              <a:off x="1508585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0" name="Google Shape;25910;p46"/>
            <p:cNvSpPr/>
            <p:nvPr/>
          </p:nvSpPr>
          <p:spPr>
            <a:xfrm>
              <a:off x="1628093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1" name="Google Shape;25911;p46"/>
            <p:cNvSpPr/>
            <p:nvPr/>
          </p:nvSpPr>
          <p:spPr>
            <a:xfrm>
              <a:off x="1747601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2" name="Google Shape;25912;p46"/>
            <p:cNvSpPr/>
            <p:nvPr/>
          </p:nvSpPr>
          <p:spPr>
            <a:xfrm>
              <a:off x="1867110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3" name="Google Shape;25913;p46"/>
            <p:cNvSpPr/>
            <p:nvPr/>
          </p:nvSpPr>
          <p:spPr>
            <a:xfrm>
              <a:off x="1986618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4" name="Google Shape;25914;p46"/>
            <p:cNvSpPr/>
            <p:nvPr/>
          </p:nvSpPr>
          <p:spPr>
            <a:xfrm>
              <a:off x="2106126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5" name="Google Shape;25915;p46"/>
            <p:cNvSpPr/>
            <p:nvPr/>
          </p:nvSpPr>
          <p:spPr>
            <a:xfrm>
              <a:off x="2225634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6" name="Google Shape;25916;p46"/>
            <p:cNvSpPr/>
            <p:nvPr/>
          </p:nvSpPr>
          <p:spPr>
            <a:xfrm>
              <a:off x="2345143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7" name="Google Shape;25917;p46"/>
            <p:cNvSpPr/>
            <p:nvPr/>
          </p:nvSpPr>
          <p:spPr>
            <a:xfrm>
              <a:off x="2464651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8" name="Google Shape;25918;p46"/>
            <p:cNvSpPr/>
            <p:nvPr/>
          </p:nvSpPr>
          <p:spPr>
            <a:xfrm>
              <a:off x="2584159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9" name="Google Shape;25919;p46"/>
            <p:cNvSpPr/>
            <p:nvPr/>
          </p:nvSpPr>
          <p:spPr>
            <a:xfrm>
              <a:off x="270366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0" name="Google Shape;25920;p46"/>
            <p:cNvSpPr/>
            <p:nvPr/>
          </p:nvSpPr>
          <p:spPr>
            <a:xfrm>
              <a:off x="2823176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1" name="Google Shape;25921;p46"/>
            <p:cNvSpPr/>
            <p:nvPr/>
          </p:nvSpPr>
          <p:spPr>
            <a:xfrm>
              <a:off x="2942684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2" name="Google Shape;25922;p46"/>
            <p:cNvSpPr/>
            <p:nvPr/>
          </p:nvSpPr>
          <p:spPr>
            <a:xfrm>
              <a:off x="3062192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3" name="Google Shape;25923;p46"/>
            <p:cNvSpPr/>
            <p:nvPr/>
          </p:nvSpPr>
          <p:spPr>
            <a:xfrm>
              <a:off x="3181700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4" name="Google Shape;25924;p46"/>
            <p:cNvSpPr/>
            <p:nvPr/>
          </p:nvSpPr>
          <p:spPr>
            <a:xfrm>
              <a:off x="3301209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5" name="Google Shape;25925;p46"/>
            <p:cNvSpPr/>
            <p:nvPr/>
          </p:nvSpPr>
          <p:spPr>
            <a:xfrm>
              <a:off x="342071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6" name="Google Shape;25926;p46"/>
            <p:cNvSpPr/>
            <p:nvPr/>
          </p:nvSpPr>
          <p:spPr>
            <a:xfrm>
              <a:off x="313503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7" name="Google Shape;25927;p46"/>
            <p:cNvSpPr/>
            <p:nvPr/>
          </p:nvSpPr>
          <p:spPr>
            <a:xfrm>
              <a:off x="433011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8" name="Google Shape;25928;p46"/>
            <p:cNvSpPr/>
            <p:nvPr/>
          </p:nvSpPr>
          <p:spPr>
            <a:xfrm>
              <a:off x="552519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9" name="Google Shape;25929;p46"/>
            <p:cNvSpPr/>
            <p:nvPr/>
          </p:nvSpPr>
          <p:spPr>
            <a:xfrm>
              <a:off x="67202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0" name="Google Shape;25930;p46"/>
            <p:cNvSpPr/>
            <p:nvPr/>
          </p:nvSpPr>
          <p:spPr>
            <a:xfrm>
              <a:off x="791536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1" name="Google Shape;25931;p46"/>
            <p:cNvSpPr/>
            <p:nvPr/>
          </p:nvSpPr>
          <p:spPr>
            <a:xfrm>
              <a:off x="911044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2" name="Google Shape;25932;p46"/>
            <p:cNvSpPr/>
            <p:nvPr/>
          </p:nvSpPr>
          <p:spPr>
            <a:xfrm>
              <a:off x="1030552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3" name="Google Shape;25933;p46"/>
            <p:cNvSpPr/>
            <p:nvPr/>
          </p:nvSpPr>
          <p:spPr>
            <a:xfrm>
              <a:off x="1150060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4" name="Google Shape;25934;p46"/>
            <p:cNvSpPr/>
            <p:nvPr/>
          </p:nvSpPr>
          <p:spPr>
            <a:xfrm>
              <a:off x="1269568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5" name="Google Shape;25935;p46"/>
            <p:cNvSpPr/>
            <p:nvPr/>
          </p:nvSpPr>
          <p:spPr>
            <a:xfrm>
              <a:off x="138907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6" name="Google Shape;25936;p46"/>
            <p:cNvSpPr/>
            <p:nvPr/>
          </p:nvSpPr>
          <p:spPr>
            <a:xfrm>
              <a:off x="1508585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7" name="Google Shape;25937;p46"/>
            <p:cNvSpPr/>
            <p:nvPr/>
          </p:nvSpPr>
          <p:spPr>
            <a:xfrm>
              <a:off x="1628093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8" name="Google Shape;25938;p46"/>
            <p:cNvSpPr/>
            <p:nvPr/>
          </p:nvSpPr>
          <p:spPr>
            <a:xfrm>
              <a:off x="1747601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9" name="Google Shape;25939;p46"/>
            <p:cNvSpPr/>
            <p:nvPr/>
          </p:nvSpPr>
          <p:spPr>
            <a:xfrm>
              <a:off x="1867110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0" name="Google Shape;25940;p46"/>
            <p:cNvSpPr/>
            <p:nvPr/>
          </p:nvSpPr>
          <p:spPr>
            <a:xfrm>
              <a:off x="1986618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1" name="Google Shape;25941;p46"/>
            <p:cNvSpPr/>
            <p:nvPr/>
          </p:nvSpPr>
          <p:spPr>
            <a:xfrm>
              <a:off x="2106126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2" name="Google Shape;25942;p46"/>
            <p:cNvSpPr/>
            <p:nvPr/>
          </p:nvSpPr>
          <p:spPr>
            <a:xfrm>
              <a:off x="2225634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3" name="Google Shape;25943;p46"/>
            <p:cNvSpPr/>
            <p:nvPr/>
          </p:nvSpPr>
          <p:spPr>
            <a:xfrm>
              <a:off x="2345143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4" name="Google Shape;25944;p46"/>
            <p:cNvSpPr/>
            <p:nvPr/>
          </p:nvSpPr>
          <p:spPr>
            <a:xfrm>
              <a:off x="2464651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5" name="Google Shape;25945;p46"/>
            <p:cNvSpPr/>
            <p:nvPr/>
          </p:nvSpPr>
          <p:spPr>
            <a:xfrm>
              <a:off x="2584159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6" name="Google Shape;25946;p46"/>
            <p:cNvSpPr/>
            <p:nvPr/>
          </p:nvSpPr>
          <p:spPr>
            <a:xfrm>
              <a:off x="270366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7" name="Google Shape;25947;p46"/>
            <p:cNvSpPr/>
            <p:nvPr/>
          </p:nvSpPr>
          <p:spPr>
            <a:xfrm>
              <a:off x="2823176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8" name="Google Shape;25948;p46"/>
            <p:cNvSpPr/>
            <p:nvPr/>
          </p:nvSpPr>
          <p:spPr>
            <a:xfrm>
              <a:off x="2942684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9" name="Google Shape;25949;p46"/>
            <p:cNvSpPr/>
            <p:nvPr/>
          </p:nvSpPr>
          <p:spPr>
            <a:xfrm>
              <a:off x="3062192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0" name="Google Shape;25950;p46"/>
            <p:cNvSpPr/>
            <p:nvPr/>
          </p:nvSpPr>
          <p:spPr>
            <a:xfrm>
              <a:off x="3181700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1" name="Google Shape;25951;p46"/>
            <p:cNvSpPr/>
            <p:nvPr/>
          </p:nvSpPr>
          <p:spPr>
            <a:xfrm>
              <a:off x="3301209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2" name="Google Shape;25952;p46"/>
            <p:cNvSpPr/>
            <p:nvPr/>
          </p:nvSpPr>
          <p:spPr>
            <a:xfrm>
              <a:off x="342071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3" name="Google Shape;25953;p46"/>
            <p:cNvSpPr/>
            <p:nvPr/>
          </p:nvSpPr>
          <p:spPr>
            <a:xfrm>
              <a:off x="313503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4" name="Google Shape;25954;p46"/>
            <p:cNvSpPr/>
            <p:nvPr/>
          </p:nvSpPr>
          <p:spPr>
            <a:xfrm>
              <a:off x="433011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5" name="Google Shape;25955;p46"/>
            <p:cNvSpPr/>
            <p:nvPr/>
          </p:nvSpPr>
          <p:spPr>
            <a:xfrm>
              <a:off x="552519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6" name="Google Shape;25956;p46"/>
            <p:cNvSpPr/>
            <p:nvPr/>
          </p:nvSpPr>
          <p:spPr>
            <a:xfrm>
              <a:off x="67202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7" name="Google Shape;25957;p46"/>
            <p:cNvSpPr/>
            <p:nvPr/>
          </p:nvSpPr>
          <p:spPr>
            <a:xfrm>
              <a:off x="791536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8" name="Google Shape;25958;p46"/>
            <p:cNvSpPr/>
            <p:nvPr/>
          </p:nvSpPr>
          <p:spPr>
            <a:xfrm>
              <a:off x="911044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9" name="Google Shape;25959;p46"/>
            <p:cNvSpPr/>
            <p:nvPr/>
          </p:nvSpPr>
          <p:spPr>
            <a:xfrm>
              <a:off x="1030552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0" name="Google Shape;25960;p46"/>
            <p:cNvSpPr/>
            <p:nvPr/>
          </p:nvSpPr>
          <p:spPr>
            <a:xfrm>
              <a:off x="1150060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1" name="Google Shape;25961;p46"/>
            <p:cNvSpPr/>
            <p:nvPr/>
          </p:nvSpPr>
          <p:spPr>
            <a:xfrm>
              <a:off x="1269568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2" name="Google Shape;25962;p46"/>
            <p:cNvSpPr/>
            <p:nvPr/>
          </p:nvSpPr>
          <p:spPr>
            <a:xfrm>
              <a:off x="138907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3" name="Google Shape;25963;p46"/>
            <p:cNvSpPr/>
            <p:nvPr/>
          </p:nvSpPr>
          <p:spPr>
            <a:xfrm>
              <a:off x="1508585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4" name="Google Shape;25964;p46"/>
            <p:cNvSpPr/>
            <p:nvPr/>
          </p:nvSpPr>
          <p:spPr>
            <a:xfrm>
              <a:off x="1628093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5" name="Google Shape;25965;p46"/>
            <p:cNvSpPr/>
            <p:nvPr/>
          </p:nvSpPr>
          <p:spPr>
            <a:xfrm>
              <a:off x="1747601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6" name="Google Shape;25966;p46"/>
            <p:cNvSpPr/>
            <p:nvPr/>
          </p:nvSpPr>
          <p:spPr>
            <a:xfrm>
              <a:off x="1867110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7" name="Google Shape;25967;p46"/>
            <p:cNvSpPr/>
            <p:nvPr/>
          </p:nvSpPr>
          <p:spPr>
            <a:xfrm>
              <a:off x="1986618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8" name="Google Shape;25968;p46"/>
            <p:cNvSpPr/>
            <p:nvPr/>
          </p:nvSpPr>
          <p:spPr>
            <a:xfrm>
              <a:off x="2106126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9" name="Google Shape;25969;p46"/>
            <p:cNvSpPr/>
            <p:nvPr/>
          </p:nvSpPr>
          <p:spPr>
            <a:xfrm>
              <a:off x="2225634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0" name="Google Shape;25970;p46"/>
            <p:cNvSpPr/>
            <p:nvPr/>
          </p:nvSpPr>
          <p:spPr>
            <a:xfrm>
              <a:off x="2345143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1" name="Google Shape;25971;p46"/>
            <p:cNvSpPr/>
            <p:nvPr/>
          </p:nvSpPr>
          <p:spPr>
            <a:xfrm>
              <a:off x="2464651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2" name="Google Shape;25972;p46"/>
            <p:cNvSpPr/>
            <p:nvPr/>
          </p:nvSpPr>
          <p:spPr>
            <a:xfrm>
              <a:off x="2584159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3" name="Google Shape;25973;p46"/>
            <p:cNvSpPr/>
            <p:nvPr/>
          </p:nvSpPr>
          <p:spPr>
            <a:xfrm>
              <a:off x="270366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4" name="Google Shape;25974;p46"/>
            <p:cNvSpPr/>
            <p:nvPr/>
          </p:nvSpPr>
          <p:spPr>
            <a:xfrm>
              <a:off x="2823176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5" name="Google Shape;25975;p46"/>
            <p:cNvSpPr/>
            <p:nvPr/>
          </p:nvSpPr>
          <p:spPr>
            <a:xfrm>
              <a:off x="2942684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6" name="Google Shape;25976;p46"/>
            <p:cNvSpPr/>
            <p:nvPr/>
          </p:nvSpPr>
          <p:spPr>
            <a:xfrm>
              <a:off x="3062192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7" name="Google Shape;25977;p46"/>
            <p:cNvSpPr/>
            <p:nvPr/>
          </p:nvSpPr>
          <p:spPr>
            <a:xfrm>
              <a:off x="3181700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8" name="Google Shape;25978;p46"/>
            <p:cNvSpPr/>
            <p:nvPr/>
          </p:nvSpPr>
          <p:spPr>
            <a:xfrm>
              <a:off x="3301209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9" name="Google Shape;25979;p46"/>
            <p:cNvSpPr/>
            <p:nvPr/>
          </p:nvSpPr>
          <p:spPr>
            <a:xfrm>
              <a:off x="342071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0" name="Google Shape;25980;p46"/>
            <p:cNvSpPr/>
            <p:nvPr/>
          </p:nvSpPr>
          <p:spPr>
            <a:xfrm>
              <a:off x="313503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1" name="Google Shape;25981;p46"/>
            <p:cNvSpPr/>
            <p:nvPr/>
          </p:nvSpPr>
          <p:spPr>
            <a:xfrm>
              <a:off x="433011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2" name="Google Shape;25982;p46"/>
            <p:cNvSpPr/>
            <p:nvPr/>
          </p:nvSpPr>
          <p:spPr>
            <a:xfrm>
              <a:off x="552519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3" name="Google Shape;25983;p46"/>
            <p:cNvSpPr/>
            <p:nvPr/>
          </p:nvSpPr>
          <p:spPr>
            <a:xfrm>
              <a:off x="67202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4" name="Google Shape;25984;p46"/>
            <p:cNvSpPr/>
            <p:nvPr/>
          </p:nvSpPr>
          <p:spPr>
            <a:xfrm>
              <a:off x="791536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5" name="Google Shape;25985;p46"/>
            <p:cNvSpPr/>
            <p:nvPr/>
          </p:nvSpPr>
          <p:spPr>
            <a:xfrm>
              <a:off x="911044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6" name="Google Shape;25986;p46"/>
            <p:cNvSpPr/>
            <p:nvPr/>
          </p:nvSpPr>
          <p:spPr>
            <a:xfrm>
              <a:off x="1030552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7" name="Google Shape;25987;p46"/>
            <p:cNvSpPr/>
            <p:nvPr/>
          </p:nvSpPr>
          <p:spPr>
            <a:xfrm>
              <a:off x="1150060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8" name="Google Shape;25988;p46"/>
            <p:cNvSpPr/>
            <p:nvPr/>
          </p:nvSpPr>
          <p:spPr>
            <a:xfrm>
              <a:off x="1269568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9" name="Google Shape;25989;p46"/>
            <p:cNvSpPr/>
            <p:nvPr/>
          </p:nvSpPr>
          <p:spPr>
            <a:xfrm>
              <a:off x="138907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0" name="Google Shape;25990;p46"/>
            <p:cNvSpPr/>
            <p:nvPr/>
          </p:nvSpPr>
          <p:spPr>
            <a:xfrm>
              <a:off x="1508585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1" name="Google Shape;25991;p46"/>
            <p:cNvSpPr/>
            <p:nvPr/>
          </p:nvSpPr>
          <p:spPr>
            <a:xfrm>
              <a:off x="1628093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2" name="Google Shape;25992;p46"/>
            <p:cNvSpPr/>
            <p:nvPr/>
          </p:nvSpPr>
          <p:spPr>
            <a:xfrm>
              <a:off x="1747601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3" name="Google Shape;25993;p46"/>
            <p:cNvSpPr/>
            <p:nvPr/>
          </p:nvSpPr>
          <p:spPr>
            <a:xfrm>
              <a:off x="1867110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4" name="Google Shape;25994;p46"/>
            <p:cNvSpPr/>
            <p:nvPr/>
          </p:nvSpPr>
          <p:spPr>
            <a:xfrm>
              <a:off x="1986618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5" name="Google Shape;25995;p46"/>
            <p:cNvSpPr/>
            <p:nvPr/>
          </p:nvSpPr>
          <p:spPr>
            <a:xfrm>
              <a:off x="2106126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6" name="Google Shape;25996;p46"/>
            <p:cNvSpPr/>
            <p:nvPr/>
          </p:nvSpPr>
          <p:spPr>
            <a:xfrm>
              <a:off x="2225634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7" name="Google Shape;25997;p46"/>
            <p:cNvSpPr/>
            <p:nvPr/>
          </p:nvSpPr>
          <p:spPr>
            <a:xfrm>
              <a:off x="2345143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8" name="Google Shape;25998;p46"/>
            <p:cNvSpPr/>
            <p:nvPr/>
          </p:nvSpPr>
          <p:spPr>
            <a:xfrm>
              <a:off x="2464651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9" name="Google Shape;25999;p46"/>
            <p:cNvSpPr/>
            <p:nvPr/>
          </p:nvSpPr>
          <p:spPr>
            <a:xfrm>
              <a:off x="2584159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0" name="Google Shape;26000;p46"/>
            <p:cNvSpPr/>
            <p:nvPr/>
          </p:nvSpPr>
          <p:spPr>
            <a:xfrm>
              <a:off x="270366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1" name="Google Shape;26001;p46"/>
            <p:cNvSpPr/>
            <p:nvPr/>
          </p:nvSpPr>
          <p:spPr>
            <a:xfrm>
              <a:off x="2823176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2" name="Google Shape;26002;p46"/>
            <p:cNvSpPr/>
            <p:nvPr/>
          </p:nvSpPr>
          <p:spPr>
            <a:xfrm>
              <a:off x="2942684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3" name="Google Shape;26003;p46"/>
            <p:cNvSpPr/>
            <p:nvPr/>
          </p:nvSpPr>
          <p:spPr>
            <a:xfrm>
              <a:off x="3062192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4" name="Google Shape;26004;p46"/>
            <p:cNvSpPr/>
            <p:nvPr/>
          </p:nvSpPr>
          <p:spPr>
            <a:xfrm>
              <a:off x="3181700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5" name="Google Shape;26005;p46"/>
            <p:cNvSpPr/>
            <p:nvPr/>
          </p:nvSpPr>
          <p:spPr>
            <a:xfrm>
              <a:off x="3301209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6" name="Google Shape;26006;p46"/>
            <p:cNvSpPr/>
            <p:nvPr/>
          </p:nvSpPr>
          <p:spPr>
            <a:xfrm>
              <a:off x="342071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7" name="Google Shape;26007;p46"/>
            <p:cNvSpPr/>
            <p:nvPr/>
          </p:nvSpPr>
          <p:spPr>
            <a:xfrm>
              <a:off x="313503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8" name="Google Shape;26008;p46"/>
            <p:cNvSpPr/>
            <p:nvPr/>
          </p:nvSpPr>
          <p:spPr>
            <a:xfrm>
              <a:off x="433011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9" name="Google Shape;26009;p46"/>
            <p:cNvSpPr/>
            <p:nvPr/>
          </p:nvSpPr>
          <p:spPr>
            <a:xfrm>
              <a:off x="552519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0" name="Google Shape;26010;p46"/>
            <p:cNvSpPr/>
            <p:nvPr/>
          </p:nvSpPr>
          <p:spPr>
            <a:xfrm>
              <a:off x="67202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1" name="Google Shape;26011;p46"/>
            <p:cNvSpPr/>
            <p:nvPr/>
          </p:nvSpPr>
          <p:spPr>
            <a:xfrm>
              <a:off x="791536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2" name="Google Shape;26012;p46"/>
            <p:cNvSpPr/>
            <p:nvPr/>
          </p:nvSpPr>
          <p:spPr>
            <a:xfrm>
              <a:off x="911044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3" name="Google Shape;26013;p46"/>
            <p:cNvSpPr/>
            <p:nvPr/>
          </p:nvSpPr>
          <p:spPr>
            <a:xfrm>
              <a:off x="1030552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4" name="Google Shape;26014;p46"/>
            <p:cNvSpPr/>
            <p:nvPr/>
          </p:nvSpPr>
          <p:spPr>
            <a:xfrm>
              <a:off x="1150060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5" name="Google Shape;26015;p46"/>
            <p:cNvSpPr/>
            <p:nvPr/>
          </p:nvSpPr>
          <p:spPr>
            <a:xfrm>
              <a:off x="1269568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6" name="Google Shape;26016;p46"/>
            <p:cNvSpPr/>
            <p:nvPr/>
          </p:nvSpPr>
          <p:spPr>
            <a:xfrm>
              <a:off x="138907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7" name="Google Shape;26017;p46"/>
            <p:cNvSpPr/>
            <p:nvPr/>
          </p:nvSpPr>
          <p:spPr>
            <a:xfrm>
              <a:off x="1508585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8" name="Google Shape;26018;p46"/>
            <p:cNvSpPr/>
            <p:nvPr/>
          </p:nvSpPr>
          <p:spPr>
            <a:xfrm>
              <a:off x="1628093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9" name="Google Shape;26019;p46"/>
            <p:cNvSpPr/>
            <p:nvPr/>
          </p:nvSpPr>
          <p:spPr>
            <a:xfrm>
              <a:off x="1747601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0" name="Google Shape;26020;p46"/>
            <p:cNvSpPr/>
            <p:nvPr/>
          </p:nvSpPr>
          <p:spPr>
            <a:xfrm>
              <a:off x="1867110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1" name="Google Shape;26021;p46"/>
            <p:cNvSpPr/>
            <p:nvPr/>
          </p:nvSpPr>
          <p:spPr>
            <a:xfrm>
              <a:off x="1986618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2" name="Google Shape;26022;p46"/>
            <p:cNvSpPr/>
            <p:nvPr/>
          </p:nvSpPr>
          <p:spPr>
            <a:xfrm>
              <a:off x="2106126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3" name="Google Shape;26023;p46"/>
            <p:cNvSpPr/>
            <p:nvPr/>
          </p:nvSpPr>
          <p:spPr>
            <a:xfrm>
              <a:off x="2225634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4" name="Google Shape;26024;p46"/>
            <p:cNvSpPr/>
            <p:nvPr/>
          </p:nvSpPr>
          <p:spPr>
            <a:xfrm>
              <a:off x="2345143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5" name="Google Shape;26025;p46"/>
            <p:cNvSpPr/>
            <p:nvPr/>
          </p:nvSpPr>
          <p:spPr>
            <a:xfrm>
              <a:off x="2464651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6" name="Google Shape;26026;p46"/>
            <p:cNvSpPr/>
            <p:nvPr/>
          </p:nvSpPr>
          <p:spPr>
            <a:xfrm>
              <a:off x="2584159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7" name="Google Shape;26027;p46"/>
            <p:cNvSpPr/>
            <p:nvPr/>
          </p:nvSpPr>
          <p:spPr>
            <a:xfrm>
              <a:off x="270366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8" name="Google Shape;26028;p46"/>
            <p:cNvSpPr/>
            <p:nvPr/>
          </p:nvSpPr>
          <p:spPr>
            <a:xfrm>
              <a:off x="2823176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9" name="Google Shape;26029;p46"/>
            <p:cNvSpPr/>
            <p:nvPr/>
          </p:nvSpPr>
          <p:spPr>
            <a:xfrm>
              <a:off x="2942684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0" name="Google Shape;26030;p46"/>
            <p:cNvSpPr/>
            <p:nvPr/>
          </p:nvSpPr>
          <p:spPr>
            <a:xfrm>
              <a:off x="3062192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1" name="Google Shape;26031;p46"/>
            <p:cNvSpPr/>
            <p:nvPr/>
          </p:nvSpPr>
          <p:spPr>
            <a:xfrm>
              <a:off x="3181700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2" name="Google Shape;26032;p46"/>
            <p:cNvSpPr/>
            <p:nvPr/>
          </p:nvSpPr>
          <p:spPr>
            <a:xfrm>
              <a:off x="3301209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3" name="Google Shape;26033;p46"/>
            <p:cNvSpPr/>
            <p:nvPr/>
          </p:nvSpPr>
          <p:spPr>
            <a:xfrm>
              <a:off x="342071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4" name="Google Shape;26034;p46"/>
            <p:cNvSpPr/>
            <p:nvPr/>
          </p:nvSpPr>
          <p:spPr>
            <a:xfrm>
              <a:off x="313503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5" name="Google Shape;26035;p46"/>
            <p:cNvSpPr/>
            <p:nvPr/>
          </p:nvSpPr>
          <p:spPr>
            <a:xfrm>
              <a:off x="433011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6" name="Google Shape;26036;p46"/>
            <p:cNvSpPr/>
            <p:nvPr/>
          </p:nvSpPr>
          <p:spPr>
            <a:xfrm>
              <a:off x="552519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7" name="Google Shape;26037;p46"/>
            <p:cNvSpPr/>
            <p:nvPr/>
          </p:nvSpPr>
          <p:spPr>
            <a:xfrm>
              <a:off x="67202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8" name="Google Shape;26038;p46"/>
            <p:cNvSpPr/>
            <p:nvPr/>
          </p:nvSpPr>
          <p:spPr>
            <a:xfrm>
              <a:off x="791536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9" name="Google Shape;26039;p46"/>
            <p:cNvSpPr/>
            <p:nvPr/>
          </p:nvSpPr>
          <p:spPr>
            <a:xfrm>
              <a:off x="911044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0" name="Google Shape;26040;p46"/>
            <p:cNvSpPr/>
            <p:nvPr/>
          </p:nvSpPr>
          <p:spPr>
            <a:xfrm>
              <a:off x="1030552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1" name="Google Shape;26041;p46"/>
            <p:cNvSpPr/>
            <p:nvPr/>
          </p:nvSpPr>
          <p:spPr>
            <a:xfrm>
              <a:off x="1150060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2" name="Google Shape;26042;p46"/>
            <p:cNvSpPr/>
            <p:nvPr/>
          </p:nvSpPr>
          <p:spPr>
            <a:xfrm>
              <a:off x="1269568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3" name="Google Shape;26043;p46"/>
            <p:cNvSpPr/>
            <p:nvPr/>
          </p:nvSpPr>
          <p:spPr>
            <a:xfrm>
              <a:off x="138907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4" name="Google Shape;26044;p46"/>
            <p:cNvSpPr/>
            <p:nvPr/>
          </p:nvSpPr>
          <p:spPr>
            <a:xfrm>
              <a:off x="1508585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5" name="Google Shape;26045;p46"/>
            <p:cNvSpPr/>
            <p:nvPr/>
          </p:nvSpPr>
          <p:spPr>
            <a:xfrm>
              <a:off x="1628093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6" name="Google Shape;26046;p46"/>
            <p:cNvSpPr/>
            <p:nvPr/>
          </p:nvSpPr>
          <p:spPr>
            <a:xfrm>
              <a:off x="1747601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7" name="Google Shape;26047;p46"/>
            <p:cNvSpPr/>
            <p:nvPr/>
          </p:nvSpPr>
          <p:spPr>
            <a:xfrm>
              <a:off x="1867110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8" name="Google Shape;26048;p46"/>
            <p:cNvSpPr/>
            <p:nvPr/>
          </p:nvSpPr>
          <p:spPr>
            <a:xfrm>
              <a:off x="1986618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9" name="Google Shape;26049;p46"/>
            <p:cNvSpPr/>
            <p:nvPr/>
          </p:nvSpPr>
          <p:spPr>
            <a:xfrm>
              <a:off x="2106126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0" name="Google Shape;26050;p46"/>
            <p:cNvSpPr/>
            <p:nvPr/>
          </p:nvSpPr>
          <p:spPr>
            <a:xfrm>
              <a:off x="2225634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1" name="Google Shape;26051;p46"/>
            <p:cNvSpPr/>
            <p:nvPr/>
          </p:nvSpPr>
          <p:spPr>
            <a:xfrm>
              <a:off x="2345143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2" name="Google Shape;26052;p46"/>
            <p:cNvSpPr/>
            <p:nvPr/>
          </p:nvSpPr>
          <p:spPr>
            <a:xfrm>
              <a:off x="2464651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3" name="Google Shape;26053;p46"/>
            <p:cNvSpPr/>
            <p:nvPr/>
          </p:nvSpPr>
          <p:spPr>
            <a:xfrm>
              <a:off x="2584159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4" name="Google Shape;26054;p46"/>
            <p:cNvSpPr/>
            <p:nvPr/>
          </p:nvSpPr>
          <p:spPr>
            <a:xfrm>
              <a:off x="270366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5" name="Google Shape;26055;p46"/>
            <p:cNvSpPr/>
            <p:nvPr/>
          </p:nvSpPr>
          <p:spPr>
            <a:xfrm>
              <a:off x="2823176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6" name="Google Shape;26056;p46"/>
            <p:cNvSpPr/>
            <p:nvPr/>
          </p:nvSpPr>
          <p:spPr>
            <a:xfrm>
              <a:off x="2942684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7" name="Google Shape;26057;p46"/>
            <p:cNvSpPr/>
            <p:nvPr/>
          </p:nvSpPr>
          <p:spPr>
            <a:xfrm>
              <a:off x="3062192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8" name="Google Shape;26058;p46"/>
            <p:cNvSpPr/>
            <p:nvPr/>
          </p:nvSpPr>
          <p:spPr>
            <a:xfrm>
              <a:off x="3181700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9" name="Google Shape;26059;p46"/>
            <p:cNvSpPr/>
            <p:nvPr/>
          </p:nvSpPr>
          <p:spPr>
            <a:xfrm>
              <a:off x="3301209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0" name="Google Shape;26060;p46"/>
            <p:cNvSpPr/>
            <p:nvPr/>
          </p:nvSpPr>
          <p:spPr>
            <a:xfrm>
              <a:off x="342071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1" name="Google Shape;26061;p46"/>
            <p:cNvSpPr/>
            <p:nvPr/>
          </p:nvSpPr>
          <p:spPr>
            <a:xfrm>
              <a:off x="313503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2" name="Google Shape;26062;p46"/>
            <p:cNvSpPr/>
            <p:nvPr/>
          </p:nvSpPr>
          <p:spPr>
            <a:xfrm>
              <a:off x="433011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3" name="Google Shape;26063;p46"/>
            <p:cNvSpPr/>
            <p:nvPr/>
          </p:nvSpPr>
          <p:spPr>
            <a:xfrm>
              <a:off x="552519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4" name="Google Shape;26064;p46"/>
            <p:cNvSpPr/>
            <p:nvPr/>
          </p:nvSpPr>
          <p:spPr>
            <a:xfrm>
              <a:off x="67202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5" name="Google Shape;26065;p46"/>
            <p:cNvSpPr/>
            <p:nvPr/>
          </p:nvSpPr>
          <p:spPr>
            <a:xfrm>
              <a:off x="791536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6" name="Google Shape;26066;p46"/>
            <p:cNvSpPr/>
            <p:nvPr/>
          </p:nvSpPr>
          <p:spPr>
            <a:xfrm>
              <a:off x="911044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7" name="Google Shape;26067;p46"/>
            <p:cNvSpPr/>
            <p:nvPr/>
          </p:nvSpPr>
          <p:spPr>
            <a:xfrm>
              <a:off x="1030552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8" name="Google Shape;26068;p46"/>
            <p:cNvSpPr/>
            <p:nvPr/>
          </p:nvSpPr>
          <p:spPr>
            <a:xfrm>
              <a:off x="1150060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9" name="Google Shape;26069;p46"/>
            <p:cNvSpPr/>
            <p:nvPr/>
          </p:nvSpPr>
          <p:spPr>
            <a:xfrm>
              <a:off x="1269568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0" name="Google Shape;26070;p46"/>
            <p:cNvSpPr/>
            <p:nvPr/>
          </p:nvSpPr>
          <p:spPr>
            <a:xfrm>
              <a:off x="138907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1" name="Google Shape;26071;p46"/>
            <p:cNvSpPr/>
            <p:nvPr/>
          </p:nvSpPr>
          <p:spPr>
            <a:xfrm>
              <a:off x="1508585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2" name="Google Shape;26072;p46"/>
            <p:cNvSpPr/>
            <p:nvPr/>
          </p:nvSpPr>
          <p:spPr>
            <a:xfrm>
              <a:off x="1628093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3" name="Google Shape;26073;p46"/>
            <p:cNvSpPr/>
            <p:nvPr/>
          </p:nvSpPr>
          <p:spPr>
            <a:xfrm>
              <a:off x="1747601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4" name="Google Shape;26074;p46"/>
            <p:cNvSpPr/>
            <p:nvPr/>
          </p:nvSpPr>
          <p:spPr>
            <a:xfrm>
              <a:off x="1867110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5" name="Google Shape;26075;p46"/>
            <p:cNvSpPr/>
            <p:nvPr/>
          </p:nvSpPr>
          <p:spPr>
            <a:xfrm>
              <a:off x="1986618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6" name="Google Shape;26076;p46"/>
            <p:cNvSpPr/>
            <p:nvPr/>
          </p:nvSpPr>
          <p:spPr>
            <a:xfrm>
              <a:off x="2106126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7" name="Google Shape;26077;p46"/>
            <p:cNvSpPr/>
            <p:nvPr/>
          </p:nvSpPr>
          <p:spPr>
            <a:xfrm>
              <a:off x="2225634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8" name="Google Shape;26078;p46"/>
            <p:cNvSpPr/>
            <p:nvPr/>
          </p:nvSpPr>
          <p:spPr>
            <a:xfrm>
              <a:off x="2345143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9" name="Google Shape;26079;p46"/>
            <p:cNvSpPr/>
            <p:nvPr/>
          </p:nvSpPr>
          <p:spPr>
            <a:xfrm>
              <a:off x="2464651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0" name="Google Shape;26080;p46"/>
            <p:cNvSpPr/>
            <p:nvPr/>
          </p:nvSpPr>
          <p:spPr>
            <a:xfrm>
              <a:off x="2584159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1" name="Google Shape;26081;p46"/>
            <p:cNvSpPr/>
            <p:nvPr/>
          </p:nvSpPr>
          <p:spPr>
            <a:xfrm>
              <a:off x="270366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2" name="Google Shape;26082;p46"/>
            <p:cNvSpPr/>
            <p:nvPr/>
          </p:nvSpPr>
          <p:spPr>
            <a:xfrm>
              <a:off x="2823176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3" name="Google Shape;26083;p46"/>
            <p:cNvSpPr/>
            <p:nvPr/>
          </p:nvSpPr>
          <p:spPr>
            <a:xfrm>
              <a:off x="2942684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4" name="Google Shape;26084;p46"/>
            <p:cNvSpPr/>
            <p:nvPr/>
          </p:nvSpPr>
          <p:spPr>
            <a:xfrm>
              <a:off x="3062192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5" name="Google Shape;26085;p46"/>
            <p:cNvSpPr/>
            <p:nvPr/>
          </p:nvSpPr>
          <p:spPr>
            <a:xfrm>
              <a:off x="3181700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6" name="Google Shape;26086;p46"/>
            <p:cNvSpPr/>
            <p:nvPr/>
          </p:nvSpPr>
          <p:spPr>
            <a:xfrm>
              <a:off x="3301209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7" name="Google Shape;26087;p46"/>
            <p:cNvSpPr/>
            <p:nvPr/>
          </p:nvSpPr>
          <p:spPr>
            <a:xfrm>
              <a:off x="342071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8" name="Google Shape;26088;p46"/>
            <p:cNvSpPr/>
            <p:nvPr/>
          </p:nvSpPr>
          <p:spPr>
            <a:xfrm>
              <a:off x="313503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9" name="Google Shape;26089;p46"/>
            <p:cNvSpPr/>
            <p:nvPr/>
          </p:nvSpPr>
          <p:spPr>
            <a:xfrm>
              <a:off x="433011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0" name="Google Shape;26090;p46"/>
            <p:cNvSpPr/>
            <p:nvPr/>
          </p:nvSpPr>
          <p:spPr>
            <a:xfrm>
              <a:off x="552519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1" name="Google Shape;26091;p46"/>
            <p:cNvSpPr/>
            <p:nvPr/>
          </p:nvSpPr>
          <p:spPr>
            <a:xfrm>
              <a:off x="67202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2" name="Google Shape;26092;p46"/>
            <p:cNvSpPr/>
            <p:nvPr/>
          </p:nvSpPr>
          <p:spPr>
            <a:xfrm>
              <a:off x="791536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3" name="Google Shape;26093;p46"/>
            <p:cNvSpPr/>
            <p:nvPr/>
          </p:nvSpPr>
          <p:spPr>
            <a:xfrm>
              <a:off x="911044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4" name="Google Shape;26094;p46"/>
            <p:cNvSpPr/>
            <p:nvPr/>
          </p:nvSpPr>
          <p:spPr>
            <a:xfrm>
              <a:off x="1030552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5" name="Google Shape;26095;p46"/>
            <p:cNvSpPr/>
            <p:nvPr/>
          </p:nvSpPr>
          <p:spPr>
            <a:xfrm>
              <a:off x="1150060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6" name="Google Shape;26096;p46"/>
            <p:cNvSpPr/>
            <p:nvPr/>
          </p:nvSpPr>
          <p:spPr>
            <a:xfrm>
              <a:off x="1269568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7" name="Google Shape;26097;p46"/>
            <p:cNvSpPr/>
            <p:nvPr/>
          </p:nvSpPr>
          <p:spPr>
            <a:xfrm>
              <a:off x="138907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8" name="Google Shape;26098;p46"/>
            <p:cNvSpPr/>
            <p:nvPr/>
          </p:nvSpPr>
          <p:spPr>
            <a:xfrm>
              <a:off x="1508585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9" name="Google Shape;26099;p46"/>
            <p:cNvSpPr/>
            <p:nvPr/>
          </p:nvSpPr>
          <p:spPr>
            <a:xfrm>
              <a:off x="1628093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0" name="Google Shape;26100;p46"/>
            <p:cNvSpPr/>
            <p:nvPr/>
          </p:nvSpPr>
          <p:spPr>
            <a:xfrm>
              <a:off x="1747601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1" name="Google Shape;26101;p46"/>
            <p:cNvSpPr/>
            <p:nvPr/>
          </p:nvSpPr>
          <p:spPr>
            <a:xfrm>
              <a:off x="1867110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2" name="Google Shape;26102;p46"/>
            <p:cNvSpPr/>
            <p:nvPr/>
          </p:nvSpPr>
          <p:spPr>
            <a:xfrm>
              <a:off x="1986618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3" name="Google Shape;26103;p46"/>
            <p:cNvSpPr/>
            <p:nvPr/>
          </p:nvSpPr>
          <p:spPr>
            <a:xfrm>
              <a:off x="2106126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4" name="Google Shape;26104;p46"/>
            <p:cNvSpPr/>
            <p:nvPr/>
          </p:nvSpPr>
          <p:spPr>
            <a:xfrm>
              <a:off x="2225634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5" name="Google Shape;26105;p46"/>
            <p:cNvSpPr/>
            <p:nvPr/>
          </p:nvSpPr>
          <p:spPr>
            <a:xfrm>
              <a:off x="2345143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6" name="Google Shape;26106;p46"/>
            <p:cNvSpPr/>
            <p:nvPr/>
          </p:nvSpPr>
          <p:spPr>
            <a:xfrm>
              <a:off x="2464651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7" name="Google Shape;26107;p46"/>
            <p:cNvSpPr/>
            <p:nvPr/>
          </p:nvSpPr>
          <p:spPr>
            <a:xfrm>
              <a:off x="2584159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8" name="Google Shape;26108;p46"/>
            <p:cNvSpPr/>
            <p:nvPr/>
          </p:nvSpPr>
          <p:spPr>
            <a:xfrm>
              <a:off x="270366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9" name="Google Shape;26109;p46"/>
            <p:cNvSpPr/>
            <p:nvPr/>
          </p:nvSpPr>
          <p:spPr>
            <a:xfrm>
              <a:off x="2823176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0" name="Google Shape;26110;p46"/>
            <p:cNvSpPr/>
            <p:nvPr/>
          </p:nvSpPr>
          <p:spPr>
            <a:xfrm>
              <a:off x="2942684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1" name="Google Shape;26111;p46"/>
            <p:cNvSpPr/>
            <p:nvPr/>
          </p:nvSpPr>
          <p:spPr>
            <a:xfrm>
              <a:off x="3062192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2" name="Google Shape;26112;p46"/>
            <p:cNvSpPr/>
            <p:nvPr/>
          </p:nvSpPr>
          <p:spPr>
            <a:xfrm>
              <a:off x="3181700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3" name="Google Shape;26113;p46"/>
            <p:cNvSpPr/>
            <p:nvPr/>
          </p:nvSpPr>
          <p:spPr>
            <a:xfrm>
              <a:off x="3301209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4" name="Google Shape;26114;p46"/>
            <p:cNvSpPr/>
            <p:nvPr/>
          </p:nvSpPr>
          <p:spPr>
            <a:xfrm>
              <a:off x="342071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5" name="Google Shape;26115;p46"/>
            <p:cNvSpPr/>
            <p:nvPr/>
          </p:nvSpPr>
          <p:spPr>
            <a:xfrm>
              <a:off x="313503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6" name="Google Shape;26116;p46"/>
            <p:cNvSpPr/>
            <p:nvPr/>
          </p:nvSpPr>
          <p:spPr>
            <a:xfrm>
              <a:off x="433011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7" name="Google Shape;26117;p46"/>
            <p:cNvSpPr/>
            <p:nvPr/>
          </p:nvSpPr>
          <p:spPr>
            <a:xfrm>
              <a:off x="552519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8" name="Google Shape;26118;p46"/>
            <p:cNvSpPr/>
            <p:nvPr/>
          </p:nvSpPr>
          <p:spPr>
            <a:xfrm>
              <a:off x="67202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9" name="Google Shape;26119;p46"/>
            <p:cNvSpPr/>
            <p:nvPr/>
          </p:nvSpPr>
          <p:spPr>
            <a:xfrm>
              <a:off x="791536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0" name="Google Shape;26120;p46"/>
            <p:cNvSpPr/>
            <p:nvPr/>
          </p:nvSpPr>
          <p:spPr>
            <a:xfrm>
              <a:off x="911044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1" name="Google Shape;26121;p46"/>
            <p:cNvSpPr/>
            <p:nvPr/>
          </p:nvSpPr>
          <p:spPr>
            <a:xfrm>
              <a:off x="1030552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2" name="Google Shape;26122;p46"/>
            <p:cNvSpPr/>
            <p:nvPr/>
          </p:nvSpPr>
          <p:spPr>
            <a:xfrm>
              <a:off x="1150060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3" name="Google Shape;26123;p46"/>
            <p:cNvSpPr/>
            <p:nvPr/>
          </p:nvSpPr>
          <p:spPr>
            <a:xfrm>
              <a:off x="1269568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4" name="Google Shape;26124;p46"/>
            <p:cNvSpPr/>
            <p:nvPr/>
          </p:nvSpPr>
          <p:spPr>
            <a:xfrm>
              <a:off x="138907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5" name="Google Shape;26125;p46"/>
            <p:cNvSpPr/>
            <p:nvPr/>
          </p:nvSpPr>
          <p:spPr>
            <a:xfrm>
              <a:off x="1508585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6" name="Google Shape;26126;p46"/>
            <p:cNvSpPr/>
            <p:nvPr/>
          </p:nvSpPr>
          <p:spPr>
            <a:xfrm>
              <a:off x="1628093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7" name="Google Shape;26127;p46"/>
            <p:cNvSpPr/>
            <p:nvPr/>
          </p:nvSpPr>
          <p:spPr>
            <a:xfrm>
              <a:off x="1747601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8" name="Google Shape;26128;p46"/>
            <p:cNvSpPr/>
            <p:nvPr/>
          </p:nvSpPr>
          <p:spPr>
            <a:xfrm>
              <a:off x="1867110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9" name="Google Shape;26129;p46"/>
            <p:cNvSpPr/>
            <p:nvPr/>
          </p:nvSpPr>
          <p:spPr>
            <a:xfrm>
              <a:off x="1986618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0" name="Google Shape;26130;p46"/>
            <p:cNvSpPr/>
            <p:nvPr/>
          </p:nvSpPr>
          <p:spPr>
            <a:xfrm>
              <a:off x="2106126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1" name="Google Shape;26131;p46"/>
            <p:cNvSpPr/>
            <p:nvPr/>
          </p:nvSpPr>
          <p:spPr>
            <a:xfrm>
              <a:off x="2225634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2" name="Google Shape;26132;p46"/>
            <p:cNvSpPr/>
            <p:nvPr/>
          </p:nvSpPr>
          <p:spPr>
            <a:xfrm>
              <a:off x="2345143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3" name="Google Shape;26133;p46"/>
            <p:cNvSpPr/>
            <p:nvPr/>
          </p:nvSpPr>
          <p:spPr>
            <a:xfrm>
              <a:off x="2464651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4" name="Google Shape;26134;p46"/>
            <p:cNvSpPr/>
            <p:nvPr/>
          </p:nvSpPr>
          <p:spPr>
            <a:xfrm>
              <a:off x="2584159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5" name="Google Shape;26135;p46"/>
            <p:cNvSpPr/>
            <p:nvPr/>
          </p:nvSpPr>
          <p:spPr>
            <a:xfrm>
              <a:off x="270366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6" name="Google Shape;26136;p46"/>
            <p:cNvSpPr/>
            <p:nvPr/>
          </p:nvSpPr>
          <p:spPr>
            <a:xfrm>
              <a:off x="2823176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7" name="Google Shape;26137;p46"/>
            <p:cNvSpPr/>
            <p:nvPr/>
          </p:nvSpPr>
          <p:spPr>
            <a:xfrm>
              <a:off x="2942684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8" name="Google Shape;26138;p46"/>
            <p:cNvSpPr/>
            <p:nvPr/>
          </p:nvSpPr>
          <p:spPr>
            <a:xfrm>
              <a:off x="3062192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9" name="Google Shape;26139;p46"/>
            <p:cNvSpPr/>
            <p:nvPr/>
          </p:nvSpPr>
          <p:spPr>
            <a:xfrm>
              <a:off x="3181700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0" name="Google Shape;26140;p46"/>
            <p:cNvSpPr/>
            <p:nvPr/>
          </p:nvSpPr>
          <p:spPr>
            <a:xfrm>
              <a:off x="3301209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1" name="Google Shape;26141;p46"/>
            <p:cNvSpPr/>
            <p:nvPr/>
          </p:nvSpPr>
          <p:spPr>
            <a:xfrm>
              <a:off x="342071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2" name="Google Shape;26142;p46"/>
            <p:cNvSpPr/>
            <p:nvPr/>
          </p:nvSpPr>
          <p:spPr>
            <a:xfrm>
              <a:off x="313503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3" name="Google Shape;26143;p46"/>
            <p:cNvSpPr/>
            <p:nvPr/>
          </p:nvSpPr>
          <p:spPr>
            <a:xfrm>
              <a:off x="433011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4" name="Google Shape;26144;p46"/>
            <p:cNvSpPr/>
            <p:nvPr/>
          </p:nvSpPr>
          <p:spPr>
            <a:xfrm>
              <a:off x="552519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5" name="Google Shape;26145;p46"/>
            <p:cNvSpPr/>
            <p:nvPr/>
          </p:nvSpPr>
          <p:spPr>
            <a:xfrm>
              <a:off x="67202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6" name="Google Shape;26146;p46"/>
            <p:cNvSpPr/>
            <p:nvPr/>
          </p:nvSpPr>
          <p:spPr>
            <a:xfrm>
              <a:off x="791536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7" name="Google Shape;26147;p46"/>
            <p:cNvSpPr/>
            <p:nvPr/>
          </p:nvSpPr>
          <p:spPr>
            <a:xfrm>
              <a:off x="911044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8" name="Google Shape;26148;p46"/>
            <p:cNvSpPr/>
            <p:nvPr/>
          </p:nvSpPr>
          <p:spPr>
            <a:xfrm>
              <a:off x="1030552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9" name="Google Shape;26149;p46"/>
            <p:cNvSpPr/>
            <p:nvPr/>
          </p:nvSpPr>
          <p:spPr>
            <a:xfrm>
              <a:off x="1150060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0" name="Google Shape;26150;p46"/>
            <p:cNvSpPr/>
            <p:nvPr/>
          </p:nvSpPr>
          <p:spPr>
            <a:xfrm>
              <a:off x="1269568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1" name="Google Shape;26151;p46"/>
            <p:cNvSpPr/>
            <p:nvPr/>
          </p:nvSpPr>
          <p:spPr>
            <a:xfrm>
              <a:off x="138907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2" name="Google Shape;26152;p46"/>
            <p:cNvSpPr/>
            <p:nvPr/>
          </p:nvSpPr>
          <p:spPr>
            <a:xfrm>
              <a:off x="1508585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3" name="Google Shape;26153;p46"/>
            <p:cNvSpPr/>
            <p:nvPr/>
          </p:nvSpPr>
          <p:spPr>
            <a:xfrm>
              <a:off x="1628093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4" name="Google Shape;26154;p46"/>
            <p:cNvSpPr/>
            <p:nvPr/>
          </p:nvSpPr>
          <p:spPr>
            <a:xfrm>
              <a:off x="1747601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5" name="Google Shape;26155;p46"/>
            <p:cNvSpPr/>
            <p:nvPr/>
          </p:nvSpPr>
          <p:spPr>
            <a:xfrm>
              <a:off x="1867110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6" name="Google Shape;26156;p46"/>
            <p:cNvSpPr/>
            <p:nvPr/>
          </p:nvSpPr>
          <p:spPr>
            <a:xfrm>
              <a:off x="1986618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7" name="Google Shape;26157;p46"/>
            <p:cNvSpPr/>
            <p:nvPr/>
          </p:nvSpPr>
          <p:spPr>
            <a:xfrm>
              <a:off x="2106126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8" name="Google Shape;26158;p46"/>
            <p:cNvSpPr/>
            <p:nvPr/>
          </p:nvSpPr>
          <p:spPr>
            <a:xfrm>
              <a:off x="2225634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9" name="Google Shape;26159;p46"/>
            <p:cNvSpPr/>
            <p:nvPr/>
          </p:nvSpPr>
          <p:spPr>
            <a:xfrm>
              <a:off x="2345143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0" name="Google Shape;26160;p46"/>
            <p:cNvSpPr/>
            <p:nvPr/>
          </p:nvSpPr>
          <p:spPr>
            <a:xfrm>
              <a:off x="2464651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1" name="Google Shape;26161;p46"/>
            <p:cNvSpPr/>
            <p:nvPr/>
          </p:nvSpPr>
          <p:spPr>
            <a:xfrm>
              <a:off x="2584159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2" name="Google Shape;26162;p46"/>
            <p:cNvSpPr/>
            <p:nvPr/>
          </p:nvSpPr>
          <p:spPr>
            <a:xfrm>
              <a:off x="270366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3" name="Google Shape;26163;p46"/>
            <p:cNvSpPr/>
            <p:nvPr/>
          </p:nvSpPr>
          <p:spPr>
            <a:xfrm>
              <a:off x="2823176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4" name="Google Shape;26164;p46"/>
            <p:cNvSpPr/>
            <p:nvPr/>
          </p:nvSpPr>
          <p:spPr>
            <a:xfrm>
              <a:off x="2942684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5" name="Google Shape;26165;p46"/>
            <p:cNvSpPr/>
            <p:nvPr/>
          </p:nvSpPr>
          <p:spPr>
            <a:xfrm>
              <a:off x="3062192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6" name="Google Shape;26166;p46"/>
            <p:cNvSpPr/>
            <p:nvPr/>
          </p:nvSpPr>
          <p:spPr>
            <a:xfrm>
              <a:off x="3181700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7" name="Google Shape;26167;p46"/>
            <p:cNvSpPr/>
            <p:nvPr/>
          </p:nvSpPr>
          <p:spPr>
            <a:xfrm>
              <a:off x="3301209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8" name="Google Shape;26168;p46"/>
            <p:cNvSpPr/>
            <p:nvPr/>
          </p:nvSpPr>
          <p:spPr>
            <a:xfrm>
              <a:off x="342071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9" name="Google Shape;26169;p46"/>
            <p:cNvSpPr/>
            <p:nvPr/>
          </p:nvSpPr>
          <p:spPr>
            <a:xfrm>
              <a:off x="313503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0" name="Google Shape;26170;p46"/>
            <p:cNvSpPr/>
            <p:nvPr/>
          </p:nvSpPr>
          <p:spPr>
            <a:xfrm>
              <a:off x="433011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1" name="Google Shape;26171;p46"/>
            <p:cNvSpPr/>
            <p:nvPr/>
          </p:nvSpPr>
          <p:spPr>
            <a:xfrm>
              <a:off x="552519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2" name="Google Shape;26172;p46"/>
            <p:cNvSpPr/>
            <p:nvPr/>
          </p:nvSpPr>
          <p:spPr>
            <a:xfrm>
              <a:off x="67202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3" name="Google Shape;26173;p46"/>
            <p:cNvSpPr/>
            <p:nvPr/>
          </p:nvSpPr>
          <p:spPr>
            <a:xfrm>
              <a:off x="791536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4" name="Google Shape;26174;p46"/>
            <p:cNvSpPr/>
            <p:nvPr/>
          </p:nvSpPr>
          <p:spPr>
            <a:xfrm>
              <a:off x="911044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5" name="Google Shape;26175;p46"/>
            <p:cNvSpPr/>
            <p:nvPr/>
          </p:nvSpPr>
          <p:spPr>
            <a:xfrm>
              <a:off x="1030552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6" name="Google Shape;26176;p46"/>
            <p:cNvSpPr/>
            <p:nvPr/>
          </p:nvSpPr>
          <p:spPr>
            <a:xfrm>
              <a:off x="1150060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7" name="Google Shape;26177;p46"/>
            <p:cNvSpPr/>
            <p:nvPr/>
          </p:nvSpPr>
          <p:spPr>
            <a:xfrm>
              <a:off x="1269568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8" name="Google Shape;26178;p46"/>
            <p:cNvSpPr/>
            <p:nvPr/>
          </p:nvSpPr>
          <p:spPr>
            <a:xfrm>
              <a:off x="138907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9" name="Google Shape;26179;p46"/>
            <p:cNvSpPr/>
            <p:nvPr/>
          </p:nvSpPr>
          <p:spPr>
            <a:xfrm>
              <a:off x="1508585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0" name="Google Shape;26180;p46"/>
            <p:cNvSpPr/>
            <p:nvPr/>
          </p:nvSpPr>
          <p:spPr>
            <a:xfrm>
              <a:off x="1628093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1" name="Google Shape;26181;p46"/>
            <p:cNvSpPr/>
            <p:nvPr/>
          </p:nvSpPr>
          <p:spPr>
            <a:xfrm>
              <a:off x="1747601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2" name="Google Shape;26182;p46"/>
            <p:cNvSpPr/>
            <p:nvPr/>
          </p:nvSpPr>
          <p:spPr>
            <a:xfrm>
              <a:off x="1867110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3" name="Google Shape;26183;p46"/>
            <p:cNvSpPr/>
            <p:nvPr/>
          </p:nvSpPr>
          <p:spPr>
            <a:xfrm>
              <a:off x="1986618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4" name="Google Shape;26184;p46"/>
            <p:cNvSpPr/>
            <p:nvPr/>
          </p:nvSpPr>
          <p:spPr>
            <a:xfrm>
              <a:off x="2106126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5" name="Google Shape;26185;p46"/>
            <p:cNvSpPr/>
            <p:nvPr/>
          </p:nvSpPr>
          <p:spPr>
            <a:xfrm>
              <a:off x="2225634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6" name="Google Shape;26186;p46"/>
            <p:cNvSpPr/>
            <p:nvPr/>
          </p:nvSpPr>
          <p:spPr>
            <a:xfrm>
              <a:off x="2345143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7" name="Google Shape;26187;p46"/>
            <p:cNvSpPr/>
            <p:nvPr/>
          </p:nvSpPr>
          <p:spPr>
            <a:xfrm>
              <a:off x="2464651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8" name="Google Shape;26188;p46"/>
            <p:cNvSpPr/>
            <p:nvPr/>
          </p:nvSpPr>
          <p:spPr>
            <a:xfrm>
              <a:off x="2584159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9" name="Google Shape;26189;p46"/>
            <p:cNvSpPr/>
            <p:nvPr/>
          </p:nvSpPr>
          <p:spPr>
            <a:xfrm>
              <a:off x="270366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0" name="Google Shape;26190;p46"/>
            <p:cNvSpPr/>
            <p:nvPr/>
          </p:nvSpPr>
          <p:spPr>
            <a:xfrm>
              <a:off x="2823176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1" name="Google Shape;26191;p46"/>
            <p:cNvSpPr/>
            <p:nvPr/>
          </p:nvSpPr>
          <p:spPr>
            <a:xfrm>
              <a:off x="2942684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2" name="Google Shape;26192;p46"/>
            <p:cNvSpPr/>
            <p:nvPr/>
          </p:nvSpPr>
          <p:spPr>
            <a:xfrm>
              <a:off x="3062192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3" name="Google Shape;26193;p46"/>
            <p:cNvSpPr/>
            <p:nvPr/>
          </p:nvSpPr>
          <p:spPr>
            <a:xfrm>
              <a:off x="3181700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4" name="Google Shape;26194;p46"/>
            <p:cNvSpPr/>
            <p:nvPr/>
          </p:nvSpPr>
          <p:spPr>
            <a:xfrm>
              <a:off x="3301209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5" name="Google Shape;26195;p46"/>
            <p:cNvSpPr/>
            <p:nvPr/>
          </p:nvSpPr>
          <p:spPr>
            <a:xfrm>
              <a:off x="342071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6" name="Google Shape;26196;p46"/>
            <p:cNvSpPr/>
            <p:nvPr/>
          </p:nvSpPr>
          <p:spPr>
            <a:xfrm>
              <a:off x="313503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7" name="Google Shape;26197;p46"/>
            <p:cNvSpPr/>
            <p:nvPr/>
          </p:nvSpPr>
          <p:spPr>
            <a:xfrm>
              <a:off x="433011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8" name="Google Shape;26198;p46"/>
            <p:cNvSpPr/>
            <p:nvPr/>
          </p:nvSpPr>
          <p:spPr>
            <a:xfrm>
              <a:off x="552519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9" name="Google Shape;26199;p46"/>
            <p:cNvSpPr/>
            <p:nvPr/>
          </p:nvSpPr>
          <p:spPr>
            <a:xfrm>
              <a:off x="67202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0" name="Google Shape;26200;p46"/>
            <p:cNvSpPr/>
            <p:nvPr/>
          </p:nvSpPr>
          <p:spPr>
            <a:xfrm>
              <a:off x="791536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1" name="Google Shape;26201;p46"/>
            <p:cNvSpPr/>
            <p:nvPr/>
          </p:nvSpPr>
          <p:spPr>
            <a:xfrm>
              <a:off x="911044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2" name="Google Shape;26202;p46"/>
            <p:cNvSpPr/>
            <p:nvPr/>
          </p:nvSpPr>
          <p:spPr>
            <a:xfrm>
              <a:off x="1030552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3" name="Google Shape;26203;p46"/>
            <p:cNvSpPr/>
            <p:nvPr/>
          </p:nvSpPr>
          <p:spPr>
            <a:xfrm>
              <a:off x="1150060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4" name="Google Shape;26204;p46"/>
            <p:cNvSpPr/>
            <p:nvPr/>
          </p:nvSpPr>
          <p:spPr>
            <a:xfrm>
              <a:off x="1269568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5" name="Google Shape;26205;p46"/>
            <p:cNvSpPr/>
            <p:nvPr/>
          </p:nvSpPr>
          <p:spPr>
            <a:xfrm>
              <a:off x="138907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6" name="Google Shape;26206;p46"/>
            <p:cNvSpPr/>
            <p:nvPr/>
          </p:nvSpPr>
          <p:spPr>
            <a:xfrm>
              <a:off x="1508585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7" name="Google Shape;26207;p46"/>
            <p:cNvSpPr/>
            <p:nvPr/>
          </p:nvSpPr>
          <p:spPr>
            <a:xfrm>
              <a:off x="1628093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8" name="Google Shape;26208;p46"/>
            <p:cNvSpPr/>
            <p:nvPr/>
          </p:nvSpPr>
          <p:spPr>
            <a:xfrm>
              <a:off x="1747601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9" name="Google Shape;26209;p46"/>
            <p:cNvSpPr/>
            <p:nvPr/>
          </p:nvSpPr>
          <p:spPr>
            <a:xfrm>
              <a:off x="1867110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0" name="Google Shape;26210;p46"/>
            <p:cNvSpPr/>
            <p:nvPr/>
          </p:nvSpPr>
          <p:spPr>
            <a:xfrm>
              <a:off x="1986618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1" name="Google Shape;26211;p46"/>
            <p:cNvSpPr/>
            <p:nvPr/>
          </p:nvSpPr>
          <p:spPr>
            <a:xfrm>
              <a:off x="2106126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2" name="Google Shape;26212;p46"/>
            <p:cNvSpPr/>
            <p:nvPr/>
          </p:nvSpPr>
          <p:spPr>
            <a:xfrm>
              <a:off x="2225634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3" name="Google Shape;26213;p46"/>
            <p:cNvSpPr/>
            <p:nvPr/>
          </p:nvSpPr>
          <p:spPr>
            <a:xfrm>
              <a:off x="2345143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4" name="Google Shape;26214;p46"/>
            <p:cNvSpPr/>
            <p:nvPr/>
          </p:nvSpPr>
          <p:spPr>
            <a:xfrm>
              <a:off x="2464651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5" name="Google Shape;26215;p46"/>
            <p:cNvSpPr/>
            <p:nvPr/>
          </p:nvSpPr>
          <p:spPr>
            <a:xfrm>
              <a:off x="2584159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6" name="Google Shape;26216;p46"/>
            <p:cNvSpPr/>
            <p:nvPr/>
          </p:nvSpPr>
          <p:spPr>
            <a:xfrm>
              <a:off x="270366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7" name="Google Shape;26217;p46"/>
            <p:cNvSpPr/>
            <p:nvPr/>
          </p:nvSpPr>
          <p:spPr>
            <a:xfrm>
              <a:off x="2823176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8" name="Google Shape;26218;p46"/>
            <p:cNvSpPr/>
            <p:nvPr/>
          </p:nvSpPr>
          <p:spPr>
            <a:xfrm>
              <a:off x="2942684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9" name="Google Shape;26219;p46"/>
            <p:cNvSpPr/>
            <p:nvPr/>
          </p:nvSpPr>
          <p:spPr>
            <a:xfrm>
              <a:off x="3062192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0" name="Google Shape;26220;p46"/>
            <p:cNvSpPr/>
            <p:nvPr/>
          </p:nvSpPr>
          <p:spPr>
            <a:xfrm>
              <a:off x="3181700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1" name="Google Shape;26221;p46"/>
            <p:cNvSpPr/>
            <p:nvPr/>
          </p:nvSpPr>
          <p:spPr>
            <a:xfrm>
              <a:off x="3301209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2" name="Google Shape;26222;p46"/>
            <p:cNvSpPr/>
            <p:nvPr/>
          </p:nvSpPr>
          <p:spPr>
            <a:xfrm>
              <a:off x="342071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3" name="Google Shape;26223;p46"/>
            <p:cNvSpPr/>
            <p:nvPr/>
          </p:nvSpPr>
          <p:spPr>
            <a:xfrm>
              <a:off x="313503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4" name="Google Shape;26224;p46"/>
            <p:cNvSpPr/>
            <p:nvPr/>
          </p:nvSpPr>
          <p:spPr>
            <a:xfrm>
              <a:off x="433011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5" name="Google Shape;26225;p46"/>
            <p:cNvSpPr/>
            <p:nvPr/>
          </p:nvSpPr>
          <p:spPr>
            <a:xfrm>
              <a:off x="552519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6" name="Google Shape;26226;p46"/>
            <p:cNvSpPr/>
            <p:nvPr/>
          </p:nvSpPr>
          <p:spPr>
            <a:xfrm>
              <a:off x="67202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7" name="Google Shape;26227;p46"/>
            <p:cNvSpPr/>
            <p:nvPr/>
          </p:nvSpPr>
          <p:spPr>
            <a:xfrm>
              <a:off x="791536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8" name="Google Shape;26228;p46"/>
            <p:cNvSpPr/>
            <p:nvPr/>
          </p:nvSpPr>
          <p:spPr>
            <a:xfrm>
              <a:off x="911044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9" name="Google Shape;26229;p46"/>
            <p:cNvSpPr/>
            <p:nvPr/>
          </p:nvSpPr>
          <p:spPr>
            <a:xfrm>
              <a:off x="1030552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0" name="Google Shape;26230;p46"/>
            <p:cNvSpPr/>
            <p:nvPr/>
          </p:nvSpPr>
          <p:spPr>
            <a:xfrm>
              <a:off x="1150060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1" name="Google Shape;26231;p46"/>
            <p:cNvSpPr/>
            <p:nvPr/>
          </p:nvSpPr>
          <p:spPr>
            <a:xfrm>
              <a:off x="1269568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2" name="Google Shape;26232;p46"/>
            <p:cNvSpPr/>
            <p:nvPr/>
          </p:nvSpPr>
          <p:spPr>
            <a:xfrm>
              <a:off x="138907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3" name="Google Shape;26233;p46"/>
            <p:cNvSpPr/>
            <p:nvPr/>
          </p:nvSpPr>
          <p:spPr>
            <a:xfrm>
              <a:off x="1508585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4" name="Google Shape;26234;p46"/>
            <p:cNvSpPr/>
            <p:nvPr/>
          </p:nvSpPr>
          <p:spPr>
            <a:xfrm>
              <a:off x="1628093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5" name="Google Shape;26235;p46"/>
            <p:cNvSpPr/>
            <p:nvPr/>
          </p:nvSpPr>
          <p:spPr>
            <a:xfrm>
              <a:off x="1747601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6" name="Google Shape;26236;p46"/>
            <p:cNvSpPr/>
            <p:nvPr/>
          </p:nvSpPr>
          <p:spPr>
            <a:xfrm>
              <a:off x="1867110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7" name="Google Shape;26237;p46"/>
            <p:cNvSpPr/>
            <p:nvPr/>
          </p:nvSpPr>
          <p:spPr>
            <a:xfrm>
              <a:off x="1986618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8" name="Google Shape;26238;p46"/>
            <p:cNvSpPr/>
            <p:nvPr/>
          </p:nvSpPr>
          <p:spPr>
            <a:xfrm>
              <a:off x="2106126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9" name="Google Shape;26239;p46"/>
            <p:cNvSpPr/>
            <p:nvPr/>
          </p:nvSpPr>
          <p:spPr>
            <a:xfrm>
              <a:off x="2225634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0" name="Google Shape;26240;p46"/>
            <p:cNvSpPr/>
            <p:nvPr/>
          </p:nvSpPr>
          <p:spPr>
            <a:xfrm>
              <a:off x="2345143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1" name="Google Shape;26241;p46"/>
            <p:cNvSpPr/>
            <p:nvPr/>
          </p:nvSpPr>
          <p:spPr>
            <a:xfrm>
              <a:off x="2464651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2" name="Google Shape;26242;p46"/>
            <p:cNvSpPr/>
            <p:nvPr/>
          </p:nvSpPr>
          <p:spPr>
            <a:xfrm>
              <a:off x="2584159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3" name="Google Shape;26243;p46"/>
            <p:cNvSpPr/>
            <p:nvPr/>
          </p:nvSpPr>
          <p:spPr>
            <a:xfrm>
              <a:off x="270366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4" name="Google Shape;26244;p46"/>
            <p:cNvSpPr/>
            <p:nvPr/>
          </p:nvSpPr>
          <p:spPr>
            <a:xfrm>
              <a:off x="2823176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5" name="Google Shape;26245;p46"/>
            <p:cNvSpPr/>
            <p:nvPr/>
          </p:nvSpPr>
          <p:spPr>
            <a:xfrm>
              <a:off x="2942684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6" name="Google Shape;26246;p46"/>
            <p:cNvSpPr/>
            <p:nvPr/>
          </p:nvSpPr>
          <p:spPr>
            <a:xfrm>
              <a:off x="3062192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7" name="Google Shape;26247;p46"/>
            <p:cNvSpPr/>
            <p:nvPr/>
          </p:nvSpPr>
          <p:spPr>
            <a:xfrm>
              <a:off x="3181700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8" name="Google Shape;26248;p46"/>
            <p:cNvSpPr/>
            <p:nvPr/>
          </p:nvSpPr>
          <p:spPr>
            <a:xfrm>
              <a:off x="3301209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9" name="Google Shape;26249;p46"/>
            <p:cNvSpPr/>
            <p:nvPr/>
          </p:nvSpPr>
          <p:spPr>
            <a:xfrm>
              <a:off x="342071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0" name="Google Shape;26250;p46"/>
            <p:cNvSpPr/>
            <p:nvPr/>
          </p:nvSpPr>
          <p:spPr>
            <a:xfrm>
              <a:off x="313503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1" name="Google Shape;26251;p46"/>
            <p:cNvSpPr/>
            <p:nvPr/>
          </p:nvSpPr>
          <p:spPr>
            <a:xfrm>
              <a:off x="433011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2" name="Google Shape;26252;p46"/>
            <p:cNvSpPr/>
            <p:nvPr/>
          </p:nvSpPr>
          <p:spPr>
            <a:xfrm>
              <a:off x="552519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3" name="Google Shape;26253;p46"/>
            <p:cNvSpPr/>
            <p:nvPr/>
          </p:nvSpPr>
          <p:spPr>
            <a:xfrm>
              <a:off x="67202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4" name="Google Shape;26254;p46"/>
            <p:cNvSpPr/>
            <p:nvPr/>
          </p:nvSpPr>
          <p:spPr>
            <a:xfrm>
              <a:off x="791536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5" name="Google Shape;26255;p46"/>
            <p:cNvSpPr/>
            <p:nvPr/>
          </p:nvSpPr>
          <p:spPr>
            <a:xfrm>
              <a:off x="911044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6" name="Google Shape;26256;p46"/>
            <p:cNvSpPr/>
            <p:nvPr/>
          </p:nvSpPr>
          <p:spPr>
            <a:xfrm>
              <a:off x="1030552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7" name="Google Shape;26257;p46"/>
            <p:cNvSpPr/>
            <p:nvPr/>
          </p:nvSpPr>
          <p:spPr>
            <a:xfrm>
              <a:off x="1150060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8" name="Google Shape;26258;p46"/>
            <p:cNvSpPr/>
            <p:nvPr/>
          </p:nvSpPr>
          <p:spPr>
            <a:xfrm>
              <a:off x="1269568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9" name="Google Shape;26259;p46"/>
            <p:cNvSpPr/>
            <p:nvPr/>
          </p:nvSpPr>
          <p:spPr>
            <a:xfrm>
              <a:off x="138907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0" name="Google Shape;26260;p46"/>
            <p:cNvSpPr/>
            <p:nvPr/>
          </p:nvSpPr>
          <p:spPr>
            <a:xfrm>
              <a:off x="1508585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1" name="Google Shape;26261;p46"/>
            <p:cNvSpPr/>
            <p:nvPr/>
          </p:nvSpPr>
          <p:spPr>
            <a:xfrm>
              <a:off x="1628093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2" name="Google Shape;26262;p46"/>
            <p:cNvSpPr/>
            <p:nvPr/>
          </p:nvSpPr>
          <p:spPr>
            <a:xfrm>
              <a:off x="1747601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3" name="Google Shape;26263;p46"/>
            <p:cNvSpPr/>
            <p:nvPr/>
          </p:nvSpPr>
          <p:spPr>
            <a:xfrm>
              <a:off x="1867110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4" name="Google Shape;26264;p46"/>
            <p:cNvSpPr/>
            <p:nvPr/>
          </p:nvSpPr>
          <p:spPr>
            <a:xfrm>
              <a:off x="1986618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5" name="Google Shape;26265;p46"/>
            <p:cNvSpPr/>
            <p:nvPr/>
          </p:nvSpPr>
          <p:spPr>
            <a:xfrm>
              <a:off x="2106126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6" name="Google Shape;26266;p46"/>
            <p:cNvSpPr/>
            <p:nvPr/>
          </p:nvSpPr>
          <p:spPr>
            <a:xfrm>
              <a:off x="2225634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7" name="Google Shape;26267;p46"/>
            <p:cNvSpPr/>
            <p:nvPr/>
          </p:nvSpPr>
          <p:spPr>
            <a:xfrm>
              <a:off x="2345143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8" name="Google Shape;26268;p46"/>
            <p:cNvSpPr/>
            <p:nvPr/>
          </p:nvSpPr>
          <p:spPr>
            <a:xfrm>
              <a:off x="2464651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9" name="Google Shape;26269;p46"/>
            <p:cNvSpPr/>
            <p:nvPr/>
          </p:nvSpPr>
          <p:spPr>
            <a:xfrm>
              <a:off x="2584159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0" name="Google Shape;26270;p46"/>
            <p:cNvSpPr/>
            <p:nvPr/>
          </p:nvSpPr>
          <p:spPr>
            <a:xfrm>
              <a:off x="270366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1" name="Google Shape;26271;p46"/>
            <p:cNvSpPr/>
            <p:nvPr/>
          </p:nvSpPr>
          <p:spPr>
            <a:xfrm>
              <a:off x="2823176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2" name="Google Shape;26272;p46"/>
            <p:cNvSpPr/>
            <p:nvPr/>
          </p:nvSpPr>
          <p:spPr>
            <a:xfrm>
              <a:off x="2942684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3" name="Google Shape;26273;p46"/>
            <p:cNvSpPr/>
            <p:nvPr/>
          </p:nvSpPr>
          <p:spPr>
            <a:xfrm>
              <a:off x="3062192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4" name="Google Shape;26274;p46"/>
            <p:cNvSpPr/>
            <p:nvPr/>
          </p:nvSpPr>
          <p:spPr>
            <a:xfrm>
              <a:off x="3181700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5" name="Google Shape;26275;p46"/>
            <p:cNvSpPr/>
            <p:nvPr/>
          </p:nvSpPr>
          <p:spPr>
            <a:xfrm>
              <a:off x="3301209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6" name="Google Shape;26276;p46"/>
            <p:cNvSpPr/>
            <p:nvPr/>
          </p:nvSpPr>
          <p:spPr>
            <a:xfrm>
              <a:off x="342071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7" name="Google Shape;26277;p46"/>
            <p:cNvSpPr/>
            <p:nvPr/>
          </p:nvSpPr>
          <p:spPr>
            <a:xfrm>
              <a:off x="313503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8" name="Google Shape;26278;p46"/>
            <p:cNvSpPr/>
            <p:nvPr/>
          </p:nvSpPr>
          <p:spPr>
            <a:xfrm>
              <a:off x="433011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9" name="Google Shape;26279;p46"/>
            <p:cNvSpPr/>
            <p:nvPr/>
          </p:nvSpPr>
          <p:spPr>
            <a:xfrm>
              <a:off x="552519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0" name="Google Shape;26280;p46"/>
            <p:cNvSpPr/>
            <p:nvPr/>
          </p:nvSpPr>
          <p:spPr>
            <a:xfrm>
              <a:off x="67202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1" name="Google Shape;26281;p46"/>
            <p:cNvSpPr/>
            <p:nvPr/>
          </p:nvSpPr>
          <p:spPr>
            <a:xfrm>
              <a:off x="791536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2" name="Google Shape;26282;p46"/>
            <p:cNvSpPr/>
            <p:nvPr/>
          </p:nvSpPr>
          <p:spPr>
            <a:xfrm>
              <a:off x="911044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3" name="Google Shape;26283;p46"/>
            <p:cNvSpPr/>
            <p:nvPr/>
          </p:nvSpPr>
          <p:spPr>
            <a:xfrm>
              <a:off x="1030552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4" name="Google Shape;26284;p46"/>
            <p:cNvSpPr/>
            <p:nvPr/>
          </p:nvSpPr>
          <p:spPr>
            <a:xfrm>
              <a:off x="1150060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5" name="Google Shape;26285;p46"/>
            <p:cNvSpPr/>
            <p:nvPr/>
          </p:nvSpPr>
          <p:spPr>
            <a:xfrm>
              <a:off x="1269568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6" name="Google Shape;26286;p46"/>
            <p:cNvSpPr/>
            <p:nvPr/>
          </p:nvSpPr>
          <p:spPr>
            <a:xfrm>
              <a:off x="138907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7" name="Google Shape;26287;p46"/>
            <p:cNvSpPr/>
            <p:nvPr/>
          </p:nvSpPr>
          <p:spPr>
            <a:xfrm>
              <a:off x="1508585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8" name="Google Shape;26288;p46"/>
            <p:cNvSpPr/>
            <p:nvPr/>
          </p:nvSpPr>
          <p:spPr>
            <a:xfrm>
              <a:off x="1628093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9" name="Google Shape;26289;p46"/>
            <p:cNvSpPr/>
            <p:nvPr/>
          </p:nvSpPr>
          <p:spPr>
            <a:xfrm>
              <a:off x="1747601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0" name="Google Shape;26290;p46"/>
            <p:cNvSpPr/>
            <p:nvPr/>
          </p:nvSpPr>
          <p:spPr>
            <a:xfrm>
              <a:off x="1867110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1" name="Google Shape;26291;p46"/>
            <p:cNvSpPr/>
            <p:nvPr/>
          </p:nvSpPr>
          <p:spPr>
            <a:xfrm>
              <a:off x="1986618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2" name="Google Shape;26292;p46"/>
            <p:cNvSpPr/>
            <p:nvPr/>
          </p:nvSpPr>
          <p:spPr>
            <a:xfrm>
              <a:off x="2106126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3" name="Google Shape;26293;p46"/>
            <p:cNvSpPr/>
            <p:nvPr/>
          </p:nvSpPr>
          <p:spPr>
            <a:xfrm>
              <a:off x="2225634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4" name="Google Shape;26294;p46"/>
            <p:cNvSpPr/>
            <p:nvPr/>
          </p:nvSpPr>
          <p:spPr>
            <a:xfrm>
              <a:off x="2345143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5" name="Google Shape;26295;p46"/>
            <p:cNvSpPr/>
            <p:nvPr/>
          </p:nvSpPr>
          <p:spPr>
            <a:xfrm>
              <a:off x="2464651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6" name="Google Shape;26296;p46"/>
            <p:cNvSpPr/>
            <p:nvPr/>
          </p:nvSpPr>
          <p:spPr>
            <a:xfrm>
              <a:off x="2584159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7" name="Google Shape;26297;p46"/>
            <p:cNvSpPr/>
            <p:nvPr/>
          </p:nvSpPr>
          <p:spPr>
            <a:xfrm>
              <a:off x="270366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8" name="Google Shape;26298;p46"/>
            <p:cNvSpPr/>
            <p:nvPr/>
          </p:nvSpPr>
          <p:spPr>
            <a:xfrm>
              <a:off x="2823176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9" name="Google Shape;26299;p46"/>
            <p:cNvSpPr/>
            <p:nvPr/>
          </p:nvSpPr>
          <p:spPr>
            <a:xfrm>
              <a:off x="2942684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0" name="Google Shape;26300;p46"/>
            <p:cNvSpPr/>
            <p:nvPr/>
          </p:nvSpPr>
          <p:spPr>
            <a:xfrm>
              <a:off x="3062192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1" name="Google Shape;26301;p46"/>
            <p:cNvSpPr/>
            <p:nvPr/>
          </p:nvSpPr>
          <p:spPr>
            <a:xfrm>
              <a:off x="3181700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2" name="Google Shape;26302;p46"/>
            <p:cNvSpPr/>
            <p:nvPr/>
          </p:nvSpPr>
          <p:spPr>
            <a:xfrm>
              <a:off x="3301209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3" name="Google Shape;26303;p46"/>
            <p:cNvSpPr/>
            <p:nvPr/>
          </p:nvSpPr>
          <p:spPr>
            <a:xfrm>
              <a:off x="342071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4" name="Google Shape;26304;p46"/>
            <p:cNvSpPr/>
            <p:nvPr/>
          </p:nvSpPr>
          <p:spPr>
            <a:xfrm>
              <a:off x="313503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5" name="Google Shape;26305;p46"/>
            <p:cNvSpPr/>
            <p:nvPr/>
          </p:nvSpPr>
          <p:spPr>
            <a:xfrm>
              <a:off x="433011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6" name="Google Shape;26306;p46"/>
            <p:cNvSpPr/>
            <p:nvPr/>
          </p:nvSpPr>
          <p:spPr>
            <a:xfrm>
              <a:off x="552519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7" name="Google Shape;26307;p46"/>
            <p:cNvSpPr/>
            <p:nvPr/>
          </p:nvSpPr>
          <p:spPr>
            <a:xfrm>
              <a:off x="67202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8" name="Google Shape;26308;p46"/>
            <p:cNvSpPr/>
            <p:nvPr/>
          </p:nvSpPr>
          <p:spPr>
            <a:xfrm>
              <a:off x="791536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9" name="Google Shape;26309;p46"/>
            <p:cNvSpPr/>
            <p:nvPr/>
          </p:nvSpPr>
          <p:spPr>
            <a:xfrm>
              <a:off x="911044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0" name="Google Shape;26310;p46"/>
            <p:cNvSpPr/>
            <p:nvPr/>
          </p:nvSpPr>
          <p:spPr>
            <a:xfrm>
              <a:off x="1030552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1" name="Google Shape;26311;p46"/>
            <p:cNvSpPr/>
            <p:nvPr/>
          </p:nvSpPr>
          <p:spPr>
            <a:xfrm>
              <a:off x="1150060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2" name="Google Shape;26312;p46"/>
            <p:cNvSpPr/>
            <p:nvPr/>
          </p:nvSpPr>
          <p:spPr>
            <a:xfrm>
              <a:off x="1269568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3" name="Google Shape;26313;p46"/>
            <p:cNvSpPr/>
            <p:nvPr/>
          </p:nvSpPr>
          <p:spPr>
            <a:xfrm>
              <a:off x="138907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4" name="Google Shape;26314;p46"/>
            <p:cNvSpPr/>
            <p:nvPr/>
          </p:nvSpPr>
          <p:spPr>
            <a:xfrm>
              <a:off x="1508585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5" name="Google Shape;26315;p46"/>
            <p:cNvSpPr/>
            <p:nvPr/>
          </p:nvSpPr>
          <p:spPr>
            <a:xfrm>
              <a:off x="1628093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6" name="Google Shape;26316;p46"/>
            <p:cNvSpPr/>
            <p:nvPr/>
          </p:nvSpPr>
          <p:spPr>
            <a:xfrm>
              <a:off x="1747601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7" name="Google Shape;26317;p46"/>
            <p:cNvSpPr/>
            <p:nvPr/>
          </p:nvSpPr>
          <p:spPr>
            <a:xfrm>
              <a:off x="1867110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8" name="Google Shape;26318;p46"/>
            <p:cNvSpPr/>
            <p:nvPr/>
          </p:nvSpPr>
          <p:spPr>
            <a:xfrm>
              <a:off x="1986618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9" name="Google Shape;26319;p46"/>
            <p:cNvSpPr/>
            <p:nvPr/>
          </p:nvSpPr>
          <p:spPr>
            <a:xfrm>
              <a:off x="2106126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0" name="Google Shape;26320;p46"/>
            <p:cNvSpPr/>
            <p:nvPr/>
          </p:nvSpPr>
          <p:spPr>
            <a:xfrm>
              <a:off x="2225634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1" name="Google Shape;26321;p46"/>
            <p:cNvSpPr/>
            <p:nvPr/>
          </p:nvSpPr>
          <p:spPr>
            <a:xfrm>
              <a:off x="2345143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2" name="Google Shape;26322;p46"/>
            <p:cNvSpPr/>
            <p:nvPr/>
          </p:nvSpPr>
          <p:spPr>
            <a:xfrm>
              <a:off x="2464651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3" name="Google Shape;26323;p46"/>
            <p:cNvSpPr/>
            <p:nvPr/>
          </p:nvSpPr>
          <p:spPr>
            <a:xfrm>
              <a:off x="2584159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4" name="Google Shape;26324;p46"/>
            <p:cNvSpPr/>
            <p:nvPr/>
          </p:nvSpPr>
          <p:spPr>
            <a:xfrm>
              <a:off x="270366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5" name="Google Shape;26325;p46"/>
            <p:cNvSpPr/>
            <p:nvPr/>
          </p:nvSpPr>
          <p:spPr>
            <a:xfrm>
              <a:off x="2823176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6" name="Google Shape;26326;p46"/>
            <p:cNvSpPr/>
            <p:nvPr/>
          </p:nvSpPr>
          <p:spPr>
            <a:xfrm>
              <a:off x="2942684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7" name="Google Shape;26327;p46"/>
            <p:cNvSpPr/>
            <p:nvPr/>
          </p:nvSpPr>
          <p:spPr>
            <a:xfrm>
              <a:off x="3062192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8" name="Google Shape;26328;p46"/>
            <p:cNvSpPr/>
            <p:nvPr/>
          </p:nvSpPr>
          <p:spPr>
            <a:xfrm>
              <a:off x="3181700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9" name="Google Shape;26329;p46"/>
            <p:cNvSpPr/>
            <p:nvPr/>
          </p:nvSpPr>
          <p:spPr>
            <a:xfrm>
              <a:off x="3301209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0" name="Google Shape;26330;p46"/>
            <p:cNvSpPr/>
            <p:nvPr/>
          </p:nvSpPr>
          <p:spPr>
            <a:xfrm>
              <a:off x="342071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1" name="Google Shape;26331;p46"/>
            <p:cNvSpPr/>
            <p:nvPr/>
          </p:nvSpPr>
          <p:spPr>
            <a:xfrm>
              <a:off x="313503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2" name="Google Shape;26332;p46"/>
            <p:cNvSpPr/>
            <p:nvPr/>
          </p:nvSpPr>
          <p:spPr>
            <a:xfrm>
              <a:off x="433011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3" name="Google Shape;26333;p46"/>
            <p:cNvSpPr/>
            <p:nvPr/>
          </p:nvSpPr>
          <p:spPr>
            <a:xfrm>
              <a:off x="552519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4" name="Google Shape;26334;p46"/>
            <p:cNvSpPr/>
            <p:nvPr/>
          </p:nvSpPr>
          <p:spPr>
            <a:xfrm>
              <a:off x="67202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5" name="Google Shape;26335;p46"/>
            <p:cNvSpPr/>
            <p:nvPr/>
          </p:nvSpPr>
          <p:spPr>
            <a:xfrm>
              <a:off x="791536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6" name="Google Shape;26336;p46"/>
            <p:cNvSpPr/>
            <p:nvPr/>
          </p:nvSpPr>
          <p:spPr>
            <a:xfrm>
              <a:off x="911044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7" name="Google Shape;26337;p46"/>
            <p:cNvSpPr/>
            <p:nvPr/>
          </p:nvSpPr>
          <p:spPr>
            <a:xfrm>
              <a:off x="1030552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8" name="Google Shape;26338;p46"/>
            <p:cNvSpPr/>
            <p:nvPr/>
          </p:nvSpPr>
          <p:spPr>
            <a:xfrm>
              <a:off x="1150060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9" name="Google Shape;26339;p46"/>
            <p:cNvSpPr/>
            <p:nvPr/>
          </p:nvSpPr>
          <p:spPr>
            <a:xfrm>
              <a:off x="1269568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0" name="Google Shape;26340;p46"/>
            <p:cNvSpPr/>
            <p:nvPr/>
          </p:nvSpPr>
          <p:spPr>
            <a:xfrm>
              <a:off x="138907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1" name="Google Shape;26341;p46"/>
            <p:cNvSpPr/>
            <p:nvPr/>
          </p:nvSpPr>
          <p:spPr>
            <a:xfrm>
              <a:off x="1508585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2" name="Google Shape;26342;p46"/>
            <p:cNvSpPr/>
            <p:nvPr/>
          </p:nvSpPr>
          <p:spPr>
            <a:xfrm>
              <a:off x="1628093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3" name="Google Shape;26343;p46"/>
            <p:cNvSpPr/>
            <p:nvPr/>
          </p:nvSpPr>
          <p:spPr>
            <a:xfrm>
              <a:off x="1747601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4" name="Google Shape;26344;p46"/>
            <p:cNvSpPr/>
            <p:nvPr/>
          </p:nvSpPr>
          <p:spPr>
            <a:xfrm>
              <a:off x="1867110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5" name="Google Shape;26345;p46"/>
            <p:cNvSpPr/>
            <p:nvPr/>
          </p:nvSpPr>
          <p:spPr>
            <a:xfrm>
              <a:off x="1986618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6" name="Google Shape;26346;p46"/>
            <p:cNvSpPr/>
            <p:nvPr/>
          </p:nvSpPr>
          <p:spPr>
            <a:xfrm>
              <a:off x="2106126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7" name="Google Shape;26347;p46"/>
            <p:cNvSpPr/>
            <p:nvPr/>
          </p:nvSpPr>
          <p:spPr>
            <a:xfrm>
              <a:off x="2225634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8" name="Google Shape;26348;p46"/>
            <p:cNvSpPr/>
            <p:nvPr/>
          </p:nvSpPr>
          <p:spPr>
            <a:xfrm>
              <a:off x="2345143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9" name="Google Shape;26349;p46"/>
            <p:cNvSpPr/>
            <p:nvPr/>
          </p:nvSpPr>
          <p:spPr>
            <a:xfrm>
              <a:off x="2464651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0" name="Google Shape;26350;p46"/>
            <p:cNvSpPr/>
            <p:nvPr/>
          </p:nvSpPr>
          <p:spPr>
            <a:xfrm>
              <a:off x="2584159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1" name="Google Shape;26351;p46"/>
            <p:cNvSpPr/>
            <p:nvPr/>
          </p:nvSpPr>
          <p:spPr>
            <a:xfrm>
              <a:off x="270366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2" name="Google Shape;26352;p46"/>
            <p:cNvSpPr/>
            <p:nvPr/>
          </p:nvSpPr>
          <p:spPr>
            <a:xfrm>
              <a:off x="2823176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3" name="Google Shape;26353;p46"/>
            <p:cNvSpPr/>
            <p:nvPr/>
          </p:nvSpPr>
          <p:spPr>
            <a:xfrm>
              <a:off x="2942684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4" name="Google Shape;26354;p46"/>
            <p:cNvSpPr/>
            <p:nvPr/>
          </p:nvSpPr>
          <p:spPr>
            <a:xfrm>
              <a:off x="3062192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5" name="Google Shape;26355;p46"/>
            <p:cNvSpPr/>
            <p:nvPr/>
          </p:nvSpPr>
          <p:spPr>
            <a:xfrm>
              <a:off x="3181700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6" name="Google Shape;26356;p46"/>
            <p:cNvSpPr/>
            <p:nvPr/>
          </p:nvSpPr>
          <p:spPr>
            <a:xfrm>
              <a:off x="3301209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7" name="Google Shape;26357;p46"/>
            <p:cNvSpPr/>
            <p:nvPr/>
          </p:nvSpPr>
          <p:spPr>
            <a:xfrm>
              <a:off x="342071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8" name="Google Shape;26358;p46"/>
            <p:cNvSpPr/>
            <p:nvPr/>
          </p:nvSpPr>
          <p:spPr>
            <a:xfrm>
              <a:off x="313503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9" name="Google Shape;26359;p46"/>
            <p:cNvSpPr/>
            <p:nvPr/>
          </p:nvSpPr>
          <p:spPr>
            <a:xfrm>
              <a:off x="433011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0" name="Google Shape;26360;p46"/>
            <p:cNvSpPr/>
            <p:nvPr/>
          </p:nvSpPr>
          <p:spPr>
            <a:xfrm>
              <a:off x="552519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1" name="Google Shape;26361;p46"/>
            <p:cNvSpPr/>
            <p:nvPr/>
          </p:nvSpPr>
          <p:spPr>
            <a:xfrm>
              <a:off x="67202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2" name="Google Shape;26362;p46"/>
            <p:cNvSpPr/>
            <p:nvPr/>
          </p:nvSpPr>
          <p:spPr>
            <a:xfrm>
              <a:off x="791536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3" name="Google Shape;26363;p46"/>
            <p:cNvSpPr/>
            <p:nvPr/>
          </p:nvSpPr>
          <p:spPr>
            <a:xfrm>
              <a:off x="911044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4" name="Google Shape;26364;p46"/>
            <p:cNvSpPr/>
            <p:nvPr/>
          </p:nvSpPr>
          <p:spPr>
            <a:xfrm>
              <a:off x="1030552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5" name="Google Shape;26365;p46"/>
            <p:cNvSpPr/>
            <p:nvPr/>
          </p:nvSpPr>
          <p:spPr>
            <a:xfrm>
              <a:off x="1150060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6" name="Google Shape;26366;p46"/>
            <p:cNvSpPr/>
            <p:nvPr/>
          </p:nvSpPr>
          <p:spPr>
            <a:xfrm>
              <a:off x="1269568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7" name="Google Shape;26367;p46"/>
            <p:cNvSpPr/>
            <p:nvPr/>
          </p:nvSpPr>
          <p:spPr>
            <a:xfrm>
              <a:off x="138907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8" name="Google Shape;26368;p46"/>
            <p:cNvSpPr/>
            <p:nvPr/>
          </p:nvSpPr>
          <p:spPr>
            <a:xfrm>
              <a:off x="1508585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9" name="Google Shape;26369;p46"/>
            <p:cNvSpPr/>
            <p:nvPr/>
          </p:nvSpPr>
          <p:spPr>
            <a:xfrm>
              <a:off x="1628093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0" name="Google Shape;26370;p46"/>
            <p:cNvSpPr/>
            <p:nvPr/>
          </p:nvSpPr>
          <p:spPr>
            <a:xfrm>
              <a:off x="1747601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1" name="Google Shape;26371;p46"/>
            <p:cNvSpPr/>
            <p:nvPr/>
          </p:nvSpPr>
          <p:spPr>
            <a:xfrm>
              <a:off x="1867110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2" name="Google Shape;26372;p46"/>
            <p:cNvSpPr/>
            <p:nvPr/>
          </p:nvSpPr>
          <p:spPr>
            <a:xfrm>
              <a:off x="1986618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3" name="Google Shape;26373;p46"/>
            <p:cNvSpPr/>
            <p:nvPr/>
          </p:nvSpPr>
          <p:spPr>
            <a:xfrm>
              <a:off x="2106126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4" name="Google Shape;26374;p46"/>
            <p:cNvSpPr/>
            <p:nvPr/>
          </p:nvSpPr>
          <p:spPr>
            <a:xfrm>
              <a:off x="2225634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5" name="Google Shape;26375;p46"/>
            <p:cNvSpPr/>
            <p:nvPr/>
          </p:nvSpPr>
          <p:spPr>
            <a:xfrm>
              <a:off x="2345143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6" name="Google Shape;26376;p46"/>
            <p:cNvSpPr/>
            <p:nvPr/>
          </p:nvSpPr>
          <p:spPr>
            <a:xfrm>
              <a:off x="2464651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7" name="Google Shape;26377;p46"/>
            <p:cNvSpPr/>
            <p:nvPr/>
          </p:nvSpPr>
          <p:spPr>
            <a:xfrm>
              <a:off x="2584159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8" name="Google Shape;26378;p46"/>
            <p:cNvSpPr/>
            <p:nvPr/>
          </p:nvSpPr>
          <p:spPr>
            <a:xfrm>
              <a:off x="270366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9" name="Google Shape;26379;p46"/>
            <p:cNvSpPr/>
            <p:nvPr/>
          </p:nvSpPr>
          <p:spPr>
            <a:xfrm>
              <a:off x="2823176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0" name="Google Shape;26380;p46"/>
            <p:cNvSpPr/>
            <p:nvPr/>
          </p:nvSpPr>
          <p:spPr>
            <a:xfrm>
              <a:off x="2942684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1" name="Google Shape;26381;p46"/>
            <p:cNvSpPr/>
            <p:nvPr/>
          </p:nvSpPr>
          <p:spPr>
            <a:xfrm>
              <a:off x="3062192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2" name="Google Shape;26382;p46"/>
            <p:cNvSpPr/>
            <p:nvPr/>
          </p:nvSpPr>
          <p:spPr>
            <a:xfrm>
              <a:off x="3181700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3" name="Google Shape;26383;p46"/>
            <p:cNvSpPr/>
            <p:nvPr/>
          </p:nvSpPr>
          <p:spPr>
            <a:xfrm>
              <a:off x="3301209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4" name="Google Shape;26384;p46"/>
            <p:cNvSpPr/>
            <p:nvPr/>
          </p:nvSpPr>
          <p:spPr>
            <a:xfrm>
              <a:off x="342071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5" name="Google Shape;26385;p46"/>
            <p:cNvSpPr/>
            <p:nvPr/>
          </p:nvSpPr>
          <p:spPr>
            <a:xfrm>
              <a:off x="313503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6" name="Google Shape;26386;p46"/>
            <p:cNvSpPr/>
            <p:nvPr/>
          </p:nvSpPr>
          <p:spPr>
            <a:xfrm>
              <a:off x="433011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7" name="Google Shape;26387;p46"/>
            <p:cNvSpPr/>
            <p:nvPr/>
          </p:nvSpPr>
          <p:spPr>
            <a:xfrm>
              <a:off x="552519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8" name="Google Shape;26388;p46"/>
            <p:cNvSpPr/>
            <p:nvPr/>
          </p:nvSpPr>
          <p:spPr>
            <a:xfrm>
              <a:off x="67202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9" name="Google Shape;26389;p46"/>
            <p:cNvSpPr/>
            <p:nvPr/>
          </p:nvSpPr>
          <p:spPr>
            <a:xfrm>
              <a:off x="791536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0" name="Google Shape;26390;p46"/>
            <p:cNvSpPr/>
            <p:nvPr/>
          </p:nvSpPr>
          <p:spPr>
            <a:xfrm>
              <a:off x="911044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1" name="Google Shape;26391;p46"/>
            <p:cNvSpPr/>
            <p:nvPr/>
          </p:nvSpPr>
          <p:spPr>
            <a:xfrm>
              <a:off x="1030552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2" name="Google Shape;26392;p46"/>
            <p:cNvSpPr/>
            <p:nvPr/>
          </p:nvSpPr>
          <p:spPr>
            <a:xfrm>
              <a:off x="1150060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3" name="Google Shape;26393;p46"/>
            <p:cNvSpPr/>
            <p:nvPr/>
          </p:nvSpPr>
          <p:spPr>
            <a:xfrm>
              <a:off x="1269568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4" name="Google Shape;26394;p46"/>
            <p:cNvSpPr/>
            <p:nvPr/>
          </p:nvSpPr>
          <p:spPr>
            <a:xfrm>
              <a:off x="138907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5" name="Google Shape;26395;p46"/>
            <p:cNvSpPr/>
            <p:nvPr/>
          </p:nvSpPr>
          <p:spPr>
            <a:xfrm>
              <a:off x="1508585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6" name="Google Shape;26396;p46"/>
            <p:cNvSpPr/>
            <p:nvPr/>
          </p:nvSpPr>
          <p:spPr>
            <a:xfrm>
              <a:off x="1628093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7" name="Google Shape;26397;p46"/>
            <p:cNvSpPr/>
            <p:nvPr/>
          </p:nvSpPr>
          <p:spPr>
            <a:xfrm>
              <a:off x="1747601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8" name="Google Shape;26398;p46"/>
            <p:cNvSpPr/>
            <p:nvPr/>
          </p:nvSpPr>
          <p:spPr>
            <a:xfrm>
              <a:off x="1867110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9" name="Google Shape;26399;p46"/>
            <p:cNvSpPr/>
            <p:nvPr/>
          </p:nvSpPr>
          <p:spPr>
            <a:xfrm>
              <a:off x="1986618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0" name="Google Shape;26400;p46"/>
            <p:cNvSpPr/>
            <p:nvPr/>
          </p:nvSpPr>
          <p:spPr>
            <a:xfrm>
              <a:off x="2106126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1" name="Google Shape;26401;p46"/>
            <p:cNvSpPr/>
            <p:nvPr/>
          </p:nvSpPr>
          <p:spPr>
            <a:xfrm>
              <a:off x="2225634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2" name="Google Shape;26402;p46"/>
            <p:cNvSpPr/>
            <p:nvPr/>
          </p:nvSpPr>
          <p:spPr>
            <a:xfrm>
              <a:off x="2345143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3" name="Google Shape;26403;p46"/>
            <p:cNvSpPr/>
            <p:nvPr/>
          </p:nvSpPr>
          <p:spPr>
            <a:xfrm>
              <a:off x="2464651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4" name="Google Shape;26404;p46"/>
            <p:cNvSpPr/>
            <p:nvPr/>
          </p:nvSpPr>
          <p:spPr>
            <a:xfrm>
              <a:off x="2584159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5" name="Google Shape;26405;p46"/>
            <p:cNvSpPr/>
            <p:nvPr/>
          </p:nvSpPr>
          <p:spPr>
            <a:xfrm>
              <a:off x="270366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6" name="Google Shape;26406;p46"/>
            <p:cNvSpPr/>
            <p:nvPr/>
          </p:nvSpPr>
          <p:spPr>
            <a:xfrm>
              <a:off x="2823176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7" name="Google Shape;26407;p46"/>
            <p:cNvSpPr/>
            <p:nvPr/>
          </p:nvSpPr>
          <p:spPr>
            <a:xfrm>
              <a:off x="2942684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8" name="Google Shape;26408;p46"/>
            <p:cNvSpPr/>
            <p:nvPr/>
          </p:nvSpPr>
          <p:spPr>
            <a:xfrm>
              <a:off x="3062192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9" name="Google Shape;26409;p46"/>
            <p:cNvSpPr/>
            <p:nvPr/>
          </p:nvSpPr>
          <p:spPr>
            <a:xfrm>
              <a:off x="3181700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0" name="Google Shape;26410;p46"/>
            <p:cNvSpPr/>
            <p:nvPr/>
          </p:nvSpPr>
          <p:spPr>
            <a:xfrm>
              <a:off x="3301209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1" name="Google Shape;26411;p46"/>
            <p:cNvSpPr/>
            <p:nvPr/>
          </p:nvSpPr>
          <p:spPr>
            <a:xfrm>
              <a:off x="342071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2" name="Google Shape;26412;p46"/>
            <p:cNvSpPr/>
            <p:nvPr/>
          </p:nvSpPr>
          <p:spPr>
            <a:xfrm>
              <a:off x="313503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3" name="Google Shape;26413;p46"/>
            <p:cNvSpPr/>
            <p:nvPr/>
          </p:nvSpPr>
          <p:spPr>
            <a:xfrm>
              <a:off x="433011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4" name="Google Shape;26414;p46"/>
            <p:cNvSpPr/>
            <p:nvPr/>
          </p:nvSpPr>
          <p:spPr>
            <a:xfrm>
              <a:off x="552519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5" name="Google Shape;26415;p46"/>
            <p:cNvSpPr/>
            <p:nvPr/>
          </p:nvSpPr>
          <p:spPr>
            <a:xfrm>
              <a:off x="67202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6" name="Google Shape;26416;p46"/>
            <p:cNvSpPr/>
            <p:nvPr/>
          </p:nvSpPr>
          <p:spPr>
            <a:xfrm>
              <a:off x="791536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7" name="Google Shape;26417;p46"/>
            <p:cNvSpPr/>
            <p:nvPr/>
          </p:nvSpPr>
          <p:spPr>
            <a:xfrm>
              <a:off x="911044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8" name="Google Shape;26418;p46"/>
            <p:cNvSpPr/>
            <p:nvPr/>
          </p:nvSpPr>
          <p:spPr>
            <a:xfrm>
              <a:off x="1030552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9" name="Google Shape;26419;p46"/>
            <p:cNvSpPr/>
            <p:nvPr/>
          </p:nvSpPr>
          <p:spPr>
            <a:xfrm>
              <a:off x="1150060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0" name="Google Shape;26420;p46"/>
            <p:cNvSpPr/>
            <p:nvPr/>
          </p:nvSpPr>
          <p:spPr>
            <a:xfrm>
              <a:off x="1269568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1" name="Google Shape;26421;p46"/>
            <p:cNvSpPr/>
            <p:nvPr/>
          </p:nvSpPr>
          <p:spPr>
            <a:xfrm>
              <a:off x="138907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2" name="Google Shape;26422;p46"/>
            <p:cNvSpPr/>
            <p:nvPr/>
          </p:nvSpPr>
          <p:spPr>
            <a:xfrm>
              <a:off x="1508585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3" name="Google Shape;26423;p46"/>
            <p:cNvSpPr/>
            <p:nvPr/>
          </p:nvSpPr>
          <p:spPr>
            <a:xfrm>
              <a:off x="1628093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4" name="Google Shape;26424;p46"/>
            <p:cNvSpPr/>
            <p:nvPr/>
          </p:nvSpPr>
          <p:spPr>
            <a:xfrm>
              <a:off x="1747601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5" name="Google Shape;26425;p46"/>
            <p:cNvSpPr/>
            <p:nvPr/>
          </p:nvSpPr>
          <p:spPr>
            <a:xfrm>
              <a:off x="1867110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6" name="Google Shape;26426;p46"/>
            <p:cNvSpPr/>
            <p:nvPr/>
          </p:nvSpPr>
          <p:spPr>
            <a:xfrm>
              <a:off x="1986618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7" name="Google Shape;26427;p46"/>
            <p:cNvSpPr/>
            <p:nvPr/>
          </p:nvSpPr>
          <p:spPr>
            <a:xfrm>
              <a:off x="2106126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8" name="Google Shape;26428;p46"/>
            <p:cNvSpPr/>
            <p:nvPr/>
          </p:nvSpPr>
          <p:spPr>
            <a:xfrm>
              <a:off x="2225634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9" name="Google Shape;26429;p46"/>
            <p:cNvSpPr/>
            <p:nvPr/>
          </p:nvSpPr>
          <p:spPr>
            <a:xfrm>
              <a:off x="2345143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0" name="Google Shape;26430;p46"/>
            <p:cNvSpPr/>
            <p:nvPr/>
          </p:nvSpPr>
          <p:spPr>
            <a:xfrm>
              <a:off x="2464651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1" name="Google Shape;26431;p46"/>
            <p:cNvSpPr/>
            <p:nvPr/>
          </p:nvSpPr>
          <p:spPr>
            <a:xfrm>
              <a:off x="2584159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2" name="Google Shape;26432;p46"/>
            <p:cNvSpPr/>
            <p:nvPr/>
          </p:nvSpPr>
          <p:spPr>
            <a:xfrm>
              <a:off x="270366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3" name="Google Shape;26433;p46"/>
            <p:cNvSpPr/>
            <p:nvPr/>
          </p:nvSpPr>
          <p:spPr>
            <a:xfrm>
              <a:off x="2823176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4" name="Google Shape;26434;p46"/>
            <p:cNvSpPr/>
            <p:nvPr/>
          </p:nvSpPr>
          <p:spPr>
            <a:xfrm>
              <a:off x="2942684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5" name="Google Shape;26435;p46"/>
            <p:cNvSpPr/>
            <p:nvPr/>
          </p:nvSpPr>
          <p:spPr>
            <a:xfrm>
              <a:off x="3062192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6" name="Google Shape;26436;p46"/>
            <p:cNvSpPr/>
            <p:nvPr/>
          </p:nvSpPr>
          <p:spPr>
            <a:xfrm>
              <a:off x="3181700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7" name="Google Shape;26437;p46"/>
            <p:cNvSpPr/>
            <p:nvPr/>
          </p:nvSpPr>
          <p:spPr>
            <a:xfrm>
              <a:off x="3301209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8" name="Google Shape;26438;p46"/>
            <p:cNvSpPr/>
            <p:nvPr/>
          </p:nvSpPr>
          <p:spPr>
            <a:xfrm>
              <a:off x="342071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"/>
          <p:cNvSpPr txBox="1">
            <a:spLocks noGrp="1"/>
          </p:cNvSpPr>
          <p:nvPr>
            <p:ph type="title"/>
          </p:nvPr>
        </p:nvSpPr>
        <p:spPr>
          <a:xfrm>
            <a:off x="720100" y="368725"/>
            <a:ext cx="77040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78" name="Google Shape;1178;p6"/>
          <p:cNvGrpSpPr/>
          <p:nvPr/>
        </p:nvGrpSpPr>
        <p:grpSpPr>
          <a:xfrm>
            <a:off x="313503" y="376409"/>
            <a:ext cx="8516819" cy="562035"/>
            <a:chOff x="313503" y="376409"/>
            <a:chExt cx="8516819" cy="562035"/>
          </a:xfrm>
        </p:grpSpPr>
        <p:sp>
          <p:nvSpPr>
            <p:cNvPr id="1179" name="Google Shape;1179;p6"/>
            <p:cNvSpPr/>
            <p:nvPr/>
          </p:nvSpPr>
          <p:spPr>
            <a:xfrm>
              <a:off x="313503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43301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552519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672027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844028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8559794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8679308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879882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13503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3301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52519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672027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844028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8559794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8679308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879882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313503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3301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552519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672027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844028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8559794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8679308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879882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13503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43301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552519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672027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844028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8559794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8679308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879882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313503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43301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552519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672027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844028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8559794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8679308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879882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313503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43301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552519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672027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844028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8559794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8679308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879882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6" name="Google Shape;4136;p9"/>
          <p:cNvGrpSpPr/>
          <p:nvPr/>
        </p:nvGrpSpPr>
        <p:grpSpPr>
          <a:xfrm>
            <a:off x="313503" y="540001"/>
            <a:ext cx="8516808" cy="4063556"/>
            <a:chOff x="109200" y="76206"/>
            <a:chExt cx="8925600" cy="4258600"/>
          </a:xfrm>
        </p:grpSpPr>
        <p:grpSp>
          <p:nvGrpSpPr>
            <p:cNvPr id="4137" name="Google Shape;4137;p9"/>
            <p:cNvGrpSpPr/>
            <p:nvPr/>
          </p:nvGrpSpPr>
          <p:grpSpPr>
            <a:xfrm>
              <a:off x="109200" y="76206"/>
              <a:ext cx="8925600" cy="33000"/>
              <a:chOff x="76200" y="76206"/>
              <a:chExt cx="8925600" cy="33000"/>
            </a:xfrm>
          </p:grpSpPr>
          <p:sp>
            <p:nvSpPr>
              <p:cNvPr id="4138" name="Google Shape;4138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0" name="Google Shape;4210;p9"/>
            <p:cNvGrpSpPr/>
            <p:nvPr/>
          </p:nvGrpSpPr>
          <p:grpSpPr>
            <a:xfrm>
              <a:off x="109200" y="187406"/>
              <a:ext cx="8925600" cy="33000"/>
              <a:chOff x="76200" y="76206"/>
              <a:chExt cx="8925600" cy="33000"/>
            </a:xfrm>
          </p:grpSpPr>
          <p:sp>
            <p:nvSpPr>
              <p:cNvPr id="4211" name="Google Shape;4211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3" name="Google Shape;4283;p9"/>
            <p:cNvGrpSpPr/>
            <p:nvPr/>
          </p:nvGrpSpPr>
          <p:grpSpPr>
            <a:xfrm>
              <a:off x="109200" y="298606"/>
              <a:ext cx="8925600" cy="33000"/>
              <a:chOff x="76200" y="76206"/>
              <a:chExt cx="8925600" cy="33000"/>
            </a:xfrm>
          </p:grpSpPr>
          <p:sp>
            <p:nvSpPr>
              <p:cNvPr id="4284" name="Google Shape;4284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6" name="Google Shape;4356;p9"/>
            <p:cNvGrpSpPr/>
            <p:nvPr/>
          </p:nvGrpSpPr>
          <p:grpSpPr>
            <a:xfrm>
              <a:off x="109200" y="409806"/>
              <a:ext cx="8925600" cy="33000"/>
              <a:chOff x="76200" y="76206"/>
              <a:chExt cx="8925600" cy="33000"/>
            </a:xfrm>
          </p:grpSpPr>
          <p:sp>
            <p:nvSpPr>
              <p:cNvPr id="4357" name="Google Shape;4357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4" name="Google Shape;4374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5" name="Google Shape;4415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6" name="Google Shape;4416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7" name="Google Shape;4417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8" name="Google Shape;4418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9" name="Google Shape;4419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0" name="Google Shape;4420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1" name="Google Shape;4421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2" name="Google Shape;4422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3" name="Google Shape;4423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4" name="Google Shape;4424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5" name="Google Shape;4425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6" name="Google Shape;4426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7" name="Google Shape;4427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8" name="Google Shape;4428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9" name="Google Shape;4429;p9"/>
            <p:cNvGrpSpPr/>
            <p:nvPr/>
          </p:nvGrpSpPr>
          <p:grpSpPr>
            <a:xfrm>
              <a:off x="109200" y="521006"/>
              <a:ext cx="8925600" cy="33000"/>
              <a:chOff x="76200" y="76206"/>
              <a:chExt cx="8925600" cy="33000"/>
            </a:xfrm>
          </p:grpSpPr>
          <p:sp>
            <p:nvSpPr>
              <p:cNvPr id="4430" name="Google Shape;4430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1" name="Google Shape;4431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2" name="Google Shape;4432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3" name="Google Shape;4433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4" name="Google Shape;4434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5" name="Google Shape;4435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6" name="Google Shape;4436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7" name="Google Shape;4437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0" name="Google Shape;4480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1" name="Google Shape;4481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2" name="Google Shape;4482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02" name="Google Shape;4502;p9"/>
            <p:cNvGrpSpPr/>
            <p:nvPr/>
          </p:nvGrpSpPr>
          <p:grpSpPr>
            <a:xfrm>
              <a:off x="109200" y="632206"/>
              <a:ext cx="8925600" cy="33000"/>
              <a:chOff x="76200" y="76206"/>
              <a:chExt cx="8925600" cy="33000"/>
            </a:xfrm>
          </p:grpSpPr>
          <p:sp>
            <p:nvSpPr>
              <p:cNvPr id="4503" name="Google Shape;4503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5" name="Google Shape;4575;p9"/>
            <p:cNvGrpSpPr/>
            <p:nvPr/>
          </p:nvGrpSpPr>
          <p:grpSpPr>
            <a:xfrm>
              <a:off x="109200" y="743406"/>
              <a:ext cx="8925600" cy="33000"/>
              <a:chOff x="76200" y="76206"/>
              <a:chExt cx="8925600" cy="33000"/>
            </a:xfrm>
          </p:grpSpPr>
          <p:sp>
            <p:nvSpPr>
              <p:cNvPr id="4576" name="Google Shape;4576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8" name="Google Shape;4648;p9"/>
            <p:cNvGrpSpPr/>
            <p:nvPr/>
          </p:nvGrpSpPr>
          <p:grpSpPr>
            <a:xfrm>
              <a:off x="109200" y="854606"/>
              <a:ext cx="8925600" cy="33000"/>
              <a:chOff x="76200" y="76206"/>
              <a:chExt cx="8925600" cy="33000"/>
            </a:xfrm>
          </p:grpSpPr>
          <p:sp>
            <p:nvSpPr>
              <p:cNvPr id="4649" name="Google Shape;4649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4" name="Google Shape;4684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5" name="Google Shape;4685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6" name="Google Shape;4706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7" name="Google Shape;4707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1" name="Google Shape;4721;p9"/>
            <p:cNvGrpSpPr/>
            <p:nvPr/>
          </p:nvGrpSpPr>
          <p:grpSpPr>
            <a:xfrm>
              <a:off x="109200" y="965806"/>
              <a:ext cx="8925600" cy="33000"/>
              <a:chOff x="76200" y="76206"/>
              <a:chExt cx="8925600" cy="33000"/>
            </a:xfrm>
          </p:grpSpPr>
          <p:sp>
            <p:nvSpPr>
              <p:cNvPr id="4722" name="Google Shape;4722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4" name="Google Shape;4794;p9"/>
            <p:cNvGrpSpPr/>
            <p:nvPr/>
          </p:nvGrpSpPr>
          <p:grpSpPr>
            <a:xfrm>
              <a:off x="109200" y="1077006"/>
              <a:ext cx="8925600" cy="33000"/>
              <a:chOff x="76200" y="76206"/>
              <a:chExt cx="8925600" cy="33000"/>
            </a:xfrm>
          </p:grpSpPr>
          <p:sp>
            <p:nvSpPr>
              <p:cNvPr id="4795" name="Google Shape;4795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67" name="Google Shape;4867;p9"/>
            <p:cNvGrpSpPr/>
            <p:nvPr/>
          </p:nvGrpSpPr>
          <p:grpSpPr>
            <a:xfrm>
              <a:off x="109200" y="1188206"/>
              <a:ext cx="8925600" cy="33000"/>
              <a:chOff x="76200" y="76206"/>
              <a:chExt cx="8925600" cy="33000"/>
            </a:xfrm>
          </p:grpSpPr>
          <p:sp>
            <p:nvSpPr>
              <p:cNvPr id="4868" name="Google Shape;4868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40" name="Google Shape;4940;p9"/>
            <p:cNvGrpSpPr/>
            <p:nvPr/>
          </p:nvGrpSpPr>
          <p:grpSpPr>
            <a:xfrm>
              <a:off x="109200" y="1299406"/>
              <a:ext cx="8925600" cy="33000"/>
              <a:chOff x="76200" y="76206"/>
              <a:chExt cx="8925600" cy="33000"/>
            </a:xfrm>
          </p:grpSpPr>
          <p:sp>
            <p:nvSpPr>
              <p:cNvPr id="4941" name="Google Shape;4941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3" name="Google Shape;5013;p9"/>
            <p:cNvGrpSpPr/>
            <p:nvPr/>
          </p:nvGrpSpPr>
          <p:grpSpPr>
            <a:xfrm>
              <a:off x="109200" y="1410606"/>
              <a:ext cx="8925600" cy="33000"/>
              <a:chOff x="76200" y="76206"/>
              <a:chExt cx="8925600" cy="33000"/>
            </a:xfrm>
          </p:grpSpPr>
          <p:sp>
            <p:nvSpPr>
              <p:cNvPr id="5014" name="Google Shape;5014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6" name="Google Shape;5086;p9"/>
            <p:cNvGrpSpPr/>
            <p:nvPr/>
          </p:nvGrpSpPr>
          <p:grpSpPr>
            <a:xfrm>
              <a:off x="109200" y="1521806"/>
              <a:ext cx="8925600" cy="33000"/>
              <a:chOff x="76200" y="76206"/>
              <a:chExt cx="8925600" cy="33000"/>
            </a:xfrm>
          </p:grpSpPr>
          <p:sp>
            <p:nvSpPr>
              <p:cNvPr id="5087" name="Google Shape;5087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9" name="Google Shape;5159;p9"/>
            <p:cNvGrpSpPr/>
            <p:nvPr/>
          </p:nvGrpSpPr>
          <p:grpSpPr>
            <a:xfrm>
              <a:off x="109200" y="1633006"/>
              <a:ext cx="8925600" cy="33000"/>
              <a:chOff x="76200" y="76206"/>
              <a:chExt cx="8925600" cy="33000"/>
            </a:xfrm>
          </p:grpSpPr>
          <p:sp>
            <p:nvSpPr>
              <p:cNvPr id="5160" name="Google Shape;5160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32" name="Google Shape;5232;p9"/>
            <p:cNvGrpSpPr/>
            <p:nvPr/>
          </p:nvGrpSpPr>
          <p:grpSpPr>
            <a:xfrm>
              <a:off x="109200" y="1744206"/>
              <a:ext cx="8925600" cy="33000"/>
              <a:chOff x="76200" y="76206"/>
              <a:chExt cx="8925600" cy="33000"/>
            </a:xfrm>
          </p:grpSpPr>
          <p:sp>
            <p:nvSpPr>
              <p:cNvPr id="5233" name="Google Shape;5233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2" name="Google Shape;5242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3" name="Google Shape;5243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4" name="Google Shape;5244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5" name="Google Shape;5245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5" name="Google Shape;5305;p9"/>
            <p:cNvGrpSpPr/>
            <p:nvPr/>
          </p:nvGrpSpPr>
          <p:grpSpPr>
            <a:xfrm>
              <a:off x="109200" y="1855406"/>
              <a:ext cx="8925600" cy="33000"/>
              <a:chOff x="76200" y="76206"/>
              <a:chExt cx="8925600" cy="33000"/>
            </a:xfrm>
          </p:grpSpPr>
          <p:sp>
            <p:nvSpPr>
              <p:cNvPr id="5306" name="Google Shape;5306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8" name="Google Shape;5378;p9"/>
            <p:cNvGrpSpPr/>
            <p:nvPr/>
          </p:nvGrpSpPr>
          <p:grpSpPr>
            <a:xfrm>
              <a:off x="109200" y="1966606"/>
              <a:ext cx="8925600" cy="33000"/>
              <a:chOff x="76200" y="76206"/>
              <a:chExt cx="8925600" cy="33000"/>
            </a:xfrm>
          </p:grpSpPr>
          <p:sp>
            <p:nvSpPr>
              <p:cNvPr id="5379" name="Google Shape;5379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9" name="Google Shape;5389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0" name="Google Shape;5390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1" name="Google Shape;5391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3" name="Google Shape;5393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4" name="Google Shape;5394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5" name="Google Shape;5395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6" name="Google Shape;5396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7" name="Google Shape;5397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0" name="Google Shape;5410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1" name="Google Shape;5411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1" name="Google Shape;5451;p9"/>
            <p:cNvGrpSpPr/>
            <p:nvPr/>
          </p:nvGrpSpPr>
          <p:grpSpPr>
            <a:xfrm>
              <a:off x="109200" y="2077806"/>
              <a:ext cx="8925600" cy="33000"/>
              <a:chOff x="76200" y="76206"/>
              <a:chExt cx="8925600" cy="33000"/>
            </a:xfrm>
          </p:grpSpPr>
          <p:sp>
            <p:nvSpPr>
              <p:cNvPr id="5452" name="Google Shape;5452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4" name="Google Shape;5524;p9"/>
            <p:cNvGrpSpPr/>
            <p:nvPr/>
          </p:nvGrpSpPr>
          <p:grpSpPr>
            <a:xfrm>
              <a:off x="109200" y="2189006"/>
              <a:ext cx="8925600" cy="33000"/>
              <a:chOff x="76200" y="76206"/>
              <a:chExt cx="8925600" cy="33000"/>
            </a:xfrm>
          </p:grpSpPr>
          <p:sp>
            <p:nvSpPr>
              <p:cNvPr id="5525" name="Google Shape;5525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7" name="Google Shape;5597;p9"/>
            <p:cNvGrpSpPr/>
            <p:nvPr/>
          </p:nvGrpSpPr>
          <p:grpSpPr>
            <a:xfrm>
              <a:off x="109200" y="2300206"/>
              <a:ext cx="8925600" cy="33000"/>
              <a:chOff x="76200" y="76206"/>
              <a:chExt cx="8925600" cy="33000"/>
            </a:xfrm>
          </p:grpSpPr>
          <p:sp>
            <p:nvSpPr>
              <p:cNvPr id="5598" name="Google Shape;5598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0" name="Google Shape;5670;p9"/>
            <p:cNvGrpSpPr/>
            <p:nvPr/>
          </p:nvGrpSpPr>
          <p:grpSpPr>
            <a:xfrm>
              <a:off x="109200" y="2411406"/>
              <a:ext cx="8925600" cy="33000"/>
              <a:chOff x="76200" y="76206"/>
              <a:chExt cx="8925600" cy="33000"/>
            </a:xfrm>
          </p:grpSpPr>
          <p:sp>
            <p:nvSpPr>
              <p:cNvPr id="5671" name="Google Shape;5671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43" name="Google Shape;5743;p9"/>
            <p:cNvGrpSpPr/>
            <p:nvPr/>
          </p:nvGrpSpPr>
          <p:grpSpPr>
            <a:xfrm>
              <a:off x="109200" y="2522606"/>
              <a:ext cx="8925600" cy="33000"/>
              <a:chOff x="76200" y="76206"/>
              <a:chExt cx="8925600" cy="33000"/>
            </a:xfrm>
          </p:grpSpPr>
          <p:sp>
            <p:nvSpPr>
              <p:cNvPr id="5744" name="Google Shape;5744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9" name="Google Shape;5779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0" name="Google Shape;5780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1" name="Google Shape;5781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2" name="Google Shape;5782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3" name="Google Shape;5783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4" name="Google Shape;5784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16" name="Google Shape;5816;p9"/>
            <p:cNvGrpSpPr/>
            <p:nvPr/>
          </p:nvGrpSpPr>
          <p:grpSpPr>
            <a:xfrm>
              <a:off x="109200" y="2633806"/>
              <a:ext cx="8925600" cy="33000"/>
              <a:chOff x="76200" y="76206"/>
              <a:chExt cx="8925600" cy="33000"/>
            </a:xfrm>
          </p:grpSpPr>
          <p:sp>
            <p:nvSpPr>
              <p:cNvPr id="5817" name="Google Shape;5817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7" name="Google Shape;5827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9" name="Google Shape;5829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9" name="Google Shape;5889;p9"/>
            <p:cNvGrpSpPr/>
            <p:nvPr/>
          </p:nvGrpSpPr>
          <p:grpSpPr>
            <a:xfrm>
              <a:off x="109200" y="2745006"/>
              <a:ext cx="8925600" cy="33000"/>
              <a:chOff x="76200" y="76206"/>
              <a:chExt cx="8925600" cy="33000"/>
            </a:xfrm>
          </p:grpSpPr>
          <p:sp>
            <p:nvSpPr>
              <p:cNvPr id="5890" name="Google Shape;5890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2" name="Google Shape;5962;p9"/>
            <p:cNvGrpSpPr/>
            <p:nvPr/>
          </p:nvGrpSpPr>
          <p:grpSpPr>
            <a:xfrm>
              <a:off x="109200" y="2856206"/>
              <a:ext cx="8925600" cy="33000"/>
              <a:chOff x="76200" y="76206"/>
              <a:chExt cx="8925600" cy="33000"/>
            </a:xfrm>
          </p:grpSpPr>
          <p:sp>
            <p:nvSpPr>
              <p:cNvPr id="5963" name="Google Shape;5963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35" name="Google Shape;6035;p9"/>
            <p:cNvGrpSpPr/>
            <p:nvPr/>
          </p:nvGrpSpPr>
          <p:grpSpPr>
            <a:xfrm>
              <a:off x="109200" y="2967406"/>
              <a:ext cx="8925600" cy="33000"/>
              <a:chOff x="76200" y="76206"/>
              <a:chExt cx="8925600" cy="33000"/>
            </a:xfrm>
          </p:grpSpPr>
          <p:sp>
            <p:nvSpPr>
              <p:cNvPr id="6036" name="Google Shape;6036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5" name="Google Shape;6055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6" name="Google Shape;6056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7" name="Google Shape;6057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08" name="Google Shape;6108;p9"/>
            <p:cNvGrpSpPr/>
            <p:nvPr/>
          </p:nvGrpSpPr>
          <p:grpSpPr>
            <a:xfrm>
              <a:off x="109200" y="3078606"/>
              <a:ext cx="8925600" cy="33000"/>
              <a:chOff x="76200" y="76206"/>
              <a:chExt cx="8925600" cy="33000"/>
            </a:xfrm>
          </p:grpSpPr>
          <p:sp>
            <p:nvSpPr>
              <p:cNvPr id="6109" name="Google Shape;6109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7" name="Google Shape;6147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8" name="Google Shape;6148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1" name="Google Shape;6181;p9"/>
            <p:cNvGrpSpPr/>
            <p:nvPr/>
          </p:nvGrpSpPr>
          <p:grpSpPr>
            <a:xfrm>
              <a:off x="109200" y="3189806"/>
              <a:ext cx="8925600" cy="33000"/>
              <a:chOff x="76200" y="76206"/>
              <a:chExt cx="8925600" cy="33000"/>
            </a:xfrm>
          </p:grpSpPr>
          <p:sp>
            <p:nvSpPr>
              <p:cNvPr id="6182" name="Google Shape;6182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4" name="Google Shape;6254;p9"/>
            <p:cNvGrpSpPr/>
            <p:nvPr/>
          </p:nvGrpSpPr>
          <p:grpSpPr>
            <a:xfrm>
              <a:off x="109200" y="3301006"/>
              <a:ext cx="8925600" cy="33000"/>
              <a:chOff x="76200" y="76206"/>
              <a:chExt cx="8925600" cy="33000"/>
            </a:xfrm>
          </p:grpSpPr>
          <p:sp>
            <p:nvSpPr>
              <p:cNvPr id="6255" name="Google Shape;6255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1" name="Google Shape;6261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8" name="Google Shape;6268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9" name="Google Shape;6269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27" name="Google Shape;6327;p9"/>
            <p:cNvGrpSpPr/>
            <p:nvPr/>
          </p:nvGrpSpPr>
          <p:grpSpPr>
            <a:xfrm>
              <a:off x="109200" y="3412206"/>
              <a:ext cx="8925600" cy="33000"/>
              <a:chOff x="76200" y="76206"/>
              <a:chExt cx="8925600" cy="33000"/>
            </a:xfrm>
          </p:grpSpPr>
          <p:sp>
            <p:nvSpPr>
              <p:cNvPr id="6328" name="Google Shape;6328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0" name="Google Shape;6390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1" name="Google Shape;6391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2" name="Google Shape;6392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3" name="Google Shape;6393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4" name="Google Shape;6394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5" name="Google Shape;6395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6" name="Google Shape;6396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7" name="Google Shape;6397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8" name="Google Shape;6398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9" name="Google Shape;6399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0" name="Google Shape;6400;p9"/>
            <p:cNvGrpSpPr/>
            <p:nvPr/>
          </p:nvGrpSpPr>
          <p:grpSpPr>
            <a:xfrm>
              <a:off x="109200" y="3523406"/>
              <a:ext cx="8925600" cy="33000"/>
              <a:chOff x="76200" y="76206"/>
              <a:chExt cx="8925600" cy="33000"/>
            </a:xfrm>
          </p:grpSpPr>
          <p:sp>
            <p:nvSpPr>
              <p:cNvPr id="6401" name="Google Shape;6401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2" name="Google Shape;6402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3" name="Google Shape;6403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4" name="Google Shape;6404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5" name="Google Shape;6405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419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420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421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427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428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430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448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452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8" name="Google Shape;6468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9" name="Google Shape;6469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0" name="Google Shape;6470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1" name="Google Shape;6471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2" name="Google Shape;6472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73" name="Google Shape;6473;p9"/>
            <p:cNvGrpSpPr/>
            <p:nvPr/>
          </p:nvGrpSpPr>
          <p:grpSpPr>
            <a:xfrm>
              <a:off x="109200" y="3634606"/>
              <a:ext cx="8925600" cy="33000"/>
              <a:chOff x="76200" y="76206"/>
              <a:chExt cx="8925600" cy="33000"/>
            </a:xfrm>
          </p:grpSpPr>
          <p:sp>
            <p:nvSpPr>
              <p:cNvPr id="6474" name="Google Shape;6474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5" name="Google Shape;6475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6" name="Google Shape;6476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7" name="Google Shape;6477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8" name="Google Shape;6478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9" name="Google Shape;6479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0" name="Google Shape;6480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1" name="Google Shape;6481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2" name="Google Shape;6482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3" name="Google Shape;6483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4" name="Google Shape;6484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5" name="Google Shape;6485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6" name="Google Shape;6486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7" name="Google Shape;6487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8" name="Google Shape;6488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9" name="Google Shape;6489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0" name="Google Shape;6490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1" name="Google Shape;6491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2" name="Google Shape;6492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3" name="Google Shape;6493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4" name="Google Shape;6494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5" name="Google Shape;6495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6" name="Google Shape;6496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7" name="Google Shape;6497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8" name="Google Shape;6498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9" name="Google Shape;6499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0" name="Google Shape;6500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1" name="Google Shape;6501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2" name="Google Shape;6502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3" name="Google Shape;6503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4" name="Google Shape;6504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5" name="Google Shape;6505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6" name="Google Shape;6506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7" name="Google Shape;6507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8" name="Google Shape;6508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9" name="Google Shape;6509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0" name="Google Shape;6510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1" name="Google Shape;6511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2" name="Google Shape;6512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3" name="Google Shape;6513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4" name="Google Shape;6514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5" name="Google Shape;6515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518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526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7" name="Google Shape;6527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528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529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530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2" name="Google Shape;6532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6545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6" name="Google Shape;6546;p9"/>
            <p:cNvGrpSpPr/>
            <p:nvPr/>
          </p:nvGrpSpPr>
          <p:grpSpPr>
            <a:xfrm>
              <a:off x="109200" y="3745806"/>
              <a:ext cx="8925600" cy="33000"/>
              <a:chOff x="76200" y="76206"/>
              <a:chExt cx="8925600" cy="33000"/>
            </a:xfrm>
          </p:grpSpPr>
          <p:sp>
            <p:nvSpPr>
              <p:cNvPr id="6547" name="Google Shape;6547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4" name="Google Shape;6554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5" name="Google Shape;6555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8" name="Google Shape;6558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9" name="Google Shape;6559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0" name="Google Shape;6560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2" name="Google Shape;6562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6563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6565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6567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6568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6571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2" name="Google Shape;6572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3" name="Google Shape;6573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4" name="Google Shape;6574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6575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19" name="Google Shape;6619;p9"/>
            <p:cNvGrpSpPr/>
            <p:nvPr/>
          </p:nvGrpSpPr>
          <p:grpSpPr>
            <a:xfrm>
              <a:off x="109200" y="3857006"/>
              <a:ext cx="8925600" cy="33000"/>
              <a:chOff x="76200" y="76206"/>
              <a:chExt cx="8925600" cy="33000"/>
            </a:xfrm>
          </p:grpSpPr>
          <p:sp>
            <p:nvSpPr>
              <p:cNvPr id="6620" name="Google Shape;6620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3" name="Google Shape;6623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4" name="Google Shape;6624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5" name="Google Shape;6625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6" name="Google Shape;6626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7" name="Google Shape;6627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8" name="Google Shape;6628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9" name="Google Shape;6629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0" name="Google Shape;6630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2" name="Google Shape;6692;p9"/>
            <p:cNvGrpSpPr/>
            <p:nvPr/>
          </p:nvGrpSpPr>
          <p:grpSpPr>
            <a:xfrm>
              <a:off x="109200" y="3968206"/>
              <a:ext cx="8925600" cy="33000"/>
              <a:chOff x="76200" y="76206"/>
              <a:chExt cx="8925600" cy="33000"/>
            </a:xfrm>
          </p:grpSpPr>
          <p:sp>
            <p:nvSpPr>
              <p:cNvPr id="6693" name="Google Shape;6693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6721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6730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6734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6735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6" name="Google Shape;6736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6739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6740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65" name="Google Shape;6765;p9"/>
            <p:cNvGrpSpPr/>
            <p:nvPr/>
          </p:nvGrpSpPr>
          <p:grpSpPr>
            <a:xfrm>
              <a:off x="109200" y="4079406"/>
              <a:ext cx="8925600" cy="33000"/>
              <a:chOff x="76200" y="76206"/>
              <a:chExt cx="8925600" cy="33000"/>
            </a:xfrm>
          </p:grpSpPr>
          <p:sp>
            <p:nvSpPr>
              <p:cNvPr id="6766" name="Google Shape;6766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4" name="Google Shape;6824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5" name="Google Shape;6825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6" name="Google Shape;6826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7" name="Google Shape;6827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8" name="Google Shape;6828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9" name="Google Shape;6829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0" name="Google Shape;6830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1" name="Google Shape;6831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3" name="Google Shape;6833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4" name="Google Shape;6834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5" name="Google Shape;6835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6" name="Google Shape;6836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7" name="Google Shape;6837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38" name="Google Shape;6838;p9"/>
            <p:cNvGrpSpPr/>
            <p:nvPr/>
          </p:nvGrpSpPr>
          <p:grpSpPr>
            <a:xfrm>
              <a:off x="109200" y="4190606"/>
              <a:ext cx="8925600" cy="33000"/>
              <a:chOff x="76200" y="76206"/>
              <a:chExt cx="8925600" cy="33000"/>
            </a:xfrm>
          </p:grpSpPr>
          <p:sp>
            <p:nvSpPr>
              <p:cNvPr id="6839" name="Google Shape;6839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0" name="Google Shape;6840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1" name="Google Shape;6841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2" name="Google Shape;6842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3" name="Google Shape;6843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4" name="Google Shape;6844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5" name="Google Shape;6845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6" name="Google Shape;6846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7" name="Google Shape;6847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8" name="Google Shape;6848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9" name="Google Shape;6849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0" name="Google Shape;6850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1" name="Google Shape;6851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2" name="Google Shape;6852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3" name="Google Shape;6853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4" name="Google Shape;6854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5" name="Google Shape;6855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6" name="Google Shape;6856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7" name="Google Shape;6857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8" name="Google Shape;6858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9" name="Google Shape;6859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0" name="Google Shape;6860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1" name="Google Shape;6861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2" name="Google Shape;6862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3" name="Google Shape;6863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4" name="Google Shape;6864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5" name="Google Shape;6865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6" name="Google Shape;6866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7" name="Google Shape;6867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8" name="Google Shape;6868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9" name="Google Shape;6869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0" name="Google Shape;6870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1" name="Google Shape;6871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2" name="Google Shape;6872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3" name="Google Shape;6873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4" name="Google Shape;6874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5" name="Google Shape;6875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6" name="Google Shape;6876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7" name="Google Shape;6877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8" name="Google Shape;6878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9" name="Google Shape;6879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0" name="Google Shape;6880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1" name="Google Shape;6881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2" name="Google Shape;6882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3" name="Google Shape;6883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4" name="Google Shape;6884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5" name="Google Shape;6885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6" name="Google Shape;6886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7" name="Google Shape;6887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11" name="Google Shape;6911;p9"/>
            <p:cNvGrpSpPr/>
            <p:nvPr/>
          </p:nvGrpSpPr>
          <p:grpSpPr>
            <a:xfrm>
              <a:off x="109200" y="4301806"/>
              <a:ext cx="8925600" cy="33000"/>
              <a:chOff x="76200" y="76206"/>
              <a:chExt cx="8925600" cy="33000"/>
            </a:xfrm>
          </p:grpSpPr>
          <p:sp>
            <p:nvSpPr>
              <p:cNvPr id="6912" name="Google Shape;6912;p9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9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9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9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9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9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9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9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9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9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9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9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9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9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9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9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9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9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9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9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9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9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9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9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9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9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9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9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9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9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9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9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9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9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9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9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9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9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9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9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9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9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9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9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9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9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9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9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9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9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9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9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9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9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9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9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9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9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9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9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9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9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9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9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9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9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9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9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9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9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9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9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84" name="Google Shape;6984;p9"/>
          <p:cNvGrpSpPr/>
          <p:nvPr/>
        </p:nvGrpSpPr>
        <p:grpSpPr>
          <a:xfrm>
            <a:off x="8320098" y="4866112"/>
            <a:ext cx="510133" cy="78484"/>
            <a:chOff x="3521300" y="154525"/>
            <a:chExt cx="1256175" cy="193500"/>
          </a:xfrm>
        </p:grpSpPr>
        <p:sp>
          <p:nvSpPr>
            <p:cNvPr id="6985" name="Google Shape;6985;p9"/>
            <p:cNvSpPr/>
            <p:nvPr/>
          </p:nvSpPr>
          <p:spPr>
            <a:xfrm>
              <a:off x="3521300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9"/>
            <p:cNvSpPr/>
            <p:nvPr/>
          </p:nvSpPr>
          <p:spPr>
            <a:xfrm>
              <a:off x="3875525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9"/>
            <p:cNvSpPr/>
            <p:nvPr/>
          </p:nvSpPr>
          <p:spPr>
            <a:xfrm>
              <a:off x="4229750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9"/>
            <p:cNvSpPr/>
            <p:nvPr/>
          </p:nvSpPr>
          <p:spPr>
            <a:xfrm>
              <a:off x="4583975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9" name="Google Shape;6989;p9"/>
          <p:cNvSpPr txBox="1">
            <a:spLocks noGrp="1"/>
          </p:cNvSpPr>
          <p:nvPr>
            <p:ph type="title"/>
          </p:nvPr>
        </p:nvSpPr>
        <p:spPr>
          <a:xfrm>
            <a:off x="1584600" y="1123800"/>
            <a:ext cx="5974800" cy="18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640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90" name="Google Shape;6990;p9"/>
          <p:cNvSpPr txBox="1">
            <a:spLocks noGrp="1"/>
          </p:cNvSpPr>
          <p:nvPr>
            <p:ph type="subTitle" idx="1"/>
          </p:nvPr>
        </p:nvSpPr>
        <p:spPr>
          <a:xfrm>
            <a:off x="2093125" y="3377584"/>
            <a:ext cx="4957800" cy="713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_3_2">
    <p:spTree>
      <p:nvGrpSpPr>
        <p:cNvPr id="1" name="Shape 9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1" name="Google Shape;9851;p13"/>
          <p:cNvSpPr txBox="1">
            <a:spLocks noGrp="1"/>
          </p:cNvSpPr>
          <p:nvPr>
            <p:ph type="title"/>
          </p:nvPr>
        </p:nvSpPr>
        <p:spPr>
          <a:xfrm>
            <a:off x="720000" y="1674523"/>
            <a:ext cx="2301600" cy="457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52" name="Google Shape;9852;p13"/>
          <p:cNvSpPr txBox="1">
            <a:spLocks noGrp="1"/>
          </p:cNvSpPr>
          <p:nvPr>
            <p:ph type="subTitle" idx="1"/>
          </p:nvPr>
        </p:nvSpPr>
        <p:spPr>
          <a:xfrm>
            <a:off x="720000" y="2126021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3" name="Google Shape;9853;p13"/>
          <p:cNvSpPr txBox="1">
            <a:spLocks noGrp="1"/>
          </p:cNvSpPr>
          <p:nvPr>
            <p:ph type="title" idx="2"/>
          </p:nvPr>
        </p:nvSpPr>
        <p:spPr>
          <a:xfrm>
            <a:off x="720000" y="3203855"/>
            <a:ext cx="2301600" cy="457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54" name="Google Shape;9854;p13"/>
          <p:cNvSpPr txBox="1">
            <a:spLocks noGrp="1"/>
          </p:cNvSpPr>
          <p:nvPr>
            <p:ph type="subTitle" idx="3"/>
          </p:nvPr>
        </p:nvSpPr>
        <p:spPr>
          <a:xfrm>
            <a:off x="720000" y="3655353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5" name="Google Shape;9855;p13"/>
          <p:cNvSpPr txBox="1">
            <a:spLocks noGrp="1"/>
          </p:cNvSpPr>
          <p:nvPr>
            <p:ph type="title" idx="4"/>
          </p:nvPr>
        </p:nvSpPr>
        <p:spPr>
          <a:xfrm>
            <a:off x="3421244" y="3203855"/>
            <a:ext cx="2301600" cy="457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56" name="Google Shape;9856;p13"/>
          <p:cNvSpPr txBox="1">
            <a:spLocks noGrp="1"/>
          </p:cNvSpPr>
          <p:nvPr>
            <p:ph type="subTitle" idx="5"/>
          </p:nvPr>
        </p:nvSpPr>
        <p:spPr>
          <a:xfrm>
            <a:off x="3421244" y="3655353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7" name="Google Shape;9857;p13"/>
          <p:cNvSpPr txBox="1">
            <a:spLocks noGrp="1"/>
          </p:cNvSpPr>
          <p:nvPr>
            <p:ph type="title" idx="6"/>
          </p:nvPr>
        </p:nvSpPr>
        <p:spPr>
          <a:xfrm>
            <a:off x="3421244" y="1674523"/>
            <a:ext cx="2301600" cy="457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58" name="Google Shape;9858;p13"/>
          <p:cNvSpPr txBox="1">
            <a:spLocks noGrp="1"/>
          </p:cNvSpPr>
          <p:nvPr>
            <p:ph type="subTitle" idx="7"/>
          </p:nvPr>
        </p:nvSpPr>
        <p:spPr>
          <a:xfrm>
            <a:off x="3421244" y="2126021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59" name="Google Shape;9859;p13"/>
          <p:cNvSpPr txBox="1">
            <a:spLocks noGrp="1"/>
          </p:cNvSpPr>
          <p:nvPr>
            <p:ph type="title" idx="8"/>
          </p:nvPr>
        </p:nvSpPr>
        <p:spPr>
          <a:xfrm>
            <a:off x="6122487" y="3203855"/>
            <a:ext cx="2301600" cy="457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60" name="Google Shape;9860;p13"/>
          <p:cNvSpPr txBox="1">
            <a:spLocks noGrp="1"/>
          </p:cNvSpPr>
          <p:nvPr>
            <p:ph type="subTitle" idx="9"/>
          </p:nvPr>
        </p:nvSpPr>
        <p:spPr>
          <a:xfrm>
            <a:off x="6122487" y="3655353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61" name="Google Shape;9861;p13"/>
          <p:cNvSpPr txBox="1">
            <a:spLocks noGrp="1"/>
          </p:cNvSpPr>
          <p:nvPr>
            <p:ph type="title" idx="13"/>
          </p:nvPr>
        </p:nvSpPr>
        <p:spPr>
          <a:xfrm>
            <a:off x="6122487" y="1674523"/>
            <a:ext cx="2301600" cy="4572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62" name="Google Shape;9862;p13"/>
          <p:cNvSpPr txBox="1">
            <a:spLocks noGrp="1"/>
          </p:cNvSpPr>
          <p:nvPr>
            <p:ph type="subTitle" idx="14"/>
          </p:nvPr>
        </p:nvSpPr>
        <p:spPr>
          <a:xfrm>
            <a:off x="6122487" y="2126021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63" name="Google Shape;9863;p13"/>
          <p:cNvSpPr txBox="1">
            <a:spLocks noGrp="1"/>
          </p:cNvSpPr>
          <p:nvPr>
            <p:ph type="title" idx="15"/>
          </p:nvPr>
        </p:nvSpPr>
        <p:spPr>
          <a:xfrm>
            <a:off x="720025" y="368725"/>
            <a:ext cx="77040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864" name="Google Shape;9864;p13"/>
          <p:cNvGrpSpPr/>
          <p:nvPr/>
        </p:nvGrpSpPr>
        <p:grpSpPr>
          <a:xfrm>
            <a:off x="313503" y="376409"/>
            <a:ext cx="8516819" cy="562035"/>
            <a:chOff x="313503" y="376409"/>
            <a:chExt cx="8516819" cy="562035"/>
          </a:xfrm>
        </p:grpSpPr>
        <p:sp>
          <p:nvSpPr>
            <p:cNvPr id="9865" name="Google Shape;9865;p13"/>
            <p:cNvSpPr/>
            <p:nvPr/>
          </p:nvSpPr>
          <p:spPr>
            <a:xfrm>
              <a:off x="313503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13"/>
            <p:cNvSpPr/>
            <p:nvPr/>
          </p:nvSpPr>
          <p:spPr>
            <a:xfrm>
              <a:off x="43301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13"/>
            <p:cNvSpPr/>
            <p:nvPr/>
          </p:nvSpPr>
          <p:spPr>
            <a:xfrm>
              <a:off x="552519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13"/>
            <p:cNvSpPr/>
            <p:nvPr/>
          </p:nvSpPr>
          <p:spPr>
            <a:xfrm>
              <a:off x="672027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13"/>
            <p:cNvSpPr/>
            <p:nvPr/>
          </p:nvSpPr>
          <p:spPr>
            <a:xfrm>
              <a:off x="844028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13"/>
            <p:cNvSpPr/>
            <p:nvPr/>
          </p:nvSpPr>
          <p:spPr>
            <a:xfrm>
              <a:off x="8559794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13"/>
            <p:cNvSpPr/>
            <p:nvPr/>
          </p:nvSpPr>
          <p:spPr>
            <a:xfrm>
              <a:off x="8679308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13"/>
            <p:cNvSpPr/>
            <p:nvPr/>
          </p:nvSpPr>
          <p:spPr>
            <a:xfrm>
              <a:off x="879882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13"/>
            <p:cNvSpPr/>
            <p:nvPr/>
          </p:nvSpPr>
          <p:spPr>
            <a:xfrm>
              <a:off x="313503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13"/>
            <p:cNvSpPr/>
            <p:nvPr/>
          </p:nvSpPr>
          <p:spPr>
            <a:xfrm>
              <a:off x="43301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13"/>
            <p:cNvSpPr/>
            <p:nvPr/>
          </p:nvSpPr>
          <p:spPr>
            <a:xfrm>
              <a:off x="552519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13"/>
            <p:cNvSpPr/>
            <p:nvPr/>
          </p:nvSpPr>
          <p:spPr>
            <a:xfrm>
              <a:off x="672027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13"/>
            <p:cNvSpPr/>
            <p:nvPr/>
          </p:nvSpPr>
          <p:spPr>
            <a:xfrm>
              <a:off x="844028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13"/>
            <p:cNvSpPr/>
            <p:nvPr/>
          </p:nvSpPr>
          <p:spPr>
            <a:xfrm>
              <a:off x="8559794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13"/>
            <p:cNvSpPr/>
            <p:nvPr/>
          </p:nvSpPr>
          <p:spPr>
            <a:xfrm>
              <a:off x="8679308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13"/>
            <p:cNvSpPr/>
            <p:nvPr/>
          </p:nvSpPr>
          <p:spPr>
            <a:xfrm>
              <a:off x="879882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13"/>
            <p:cNvSpPr/>
            <p:nvPr/>
          </p:nvSpPr>
          <p:spPr>
            <a:xfrm>
              <a:off x="313503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13"/>
            <p:cNvSpPr/>
            <p:nvPr/>
          </p:nvSpPr>
          <p:spPr>
            <a:xfrm>
              <a:off x="43301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13"/>
            <p:cNvSpPr/>
            <p:nvPr/>
          </p:nvSpPr>
          <p:spPr>
            <a:xfrm>
              <a:off x="552519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13"/>
            <p:cNvSpPr/>
            <p:nvPr/>
          </p:nvSpPr>
          <p:spPr>
            <a:xfrm>
              <a:off x="672027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13"/>
            <p:cNvSpPr/>
            <p:nvPr/>
          </p:nvSpPr>
          <p:spPr>
            <a:xfrm>
              <a:off x="844028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13"/>
            <p:cNvSpPr/>
            <p:nvPr/>
          </p:nvSpPr>
          <p:spPr>
            <a:xfrm>
              <a:off x="8559794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13"/>
            <p:cNvSpPr/>
            <p:nvPr/>
          </p:nvSpPr>
          <p:spPr>
            <a:xfrm>
              <a:off x="8679308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13"/>
            <p:cNvSpPr/>
            <p:nvPr/>
          </p:nvSpPr>
          <p:spPr>
            <a:xfrm>
              <a:off x="879882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13"/>
            <p:cNvSpPr/>
            <p:nvPr/>
          </p:nvSpPr>
          <p:spPr>
            <a:xfrm>
              <a:off x="313503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13"/>
            <p:cNvSpPr/>
            <p:nvPr/>
          </p:nvSpPr>
          <p:spPr>
            <a:xfrm>
              <a:off x="43301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13"/>
            <p:cNvSpPr/>
            <p:nvPr/>
          </p:nvSpPr>
          <p:spPr>
            <a:xfrm>
              <a:off x="552519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13"/>
            <p:cNvSpPr/>
            <p:nvPr/>
          </p:nvSpPr>
          <p:spPr>
            <a:xfrm>
              <a:off x="672027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13"/>
            <p:cNvSpPr/>
            <p:nvPr/>
          </p:nvSpPr>
          <p:spPr>
            <a:xfrm>
              <a:off x="844028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13"/>
            <p:cNvSpPr/>
            <p:nvPr/>
          </p:nvSpPr>
          <p:spPr>
            <a:xfrm>
              <a:off x="8559794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13"/>
            <p:cNvSpPr/>
            <p:nvPr/>
          </p:nvSpPr>
          <p:spPr>
            <a:xfrm>
              <a:off x="8679308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13"/>
            <p:cNvSpPr/>
            <p:nvPr/>
          </p:nvSpPr>
          <p:spPr>
            <a:xfrm>
              <a:off x="879882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13"/>
            <p:cNvSpPr/>
            <p:nvPr/>
          </p:nvSpPr>
          <p:spPr>
            <a:xfrm>
              <a:off x="313503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13"/>
            <p:cNvSpPr/>
            <p:nvPr/>
          </p:nvSpPr>
          <p:spPr>
            <a:xfrm>
              <a:off x="43301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13"/>
            <p:cNvSpPr/>
            <p:nvPr/>
          </p:nvSpPr>
          <p:spPr>
            <a:xfrm>
              <a:off x="552519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13"/>
            <p:cNvSpPr/>
            <p:nvPr/>
          </p:nvSpPr>
          <p:spPr>
            <a:xfrm>
              <a:off x="672027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13"/>
            <p:cNvSpPr/>
            <p:nvPr/>
          </p:nvSpPr>
          <p:spPr>
            <a:xfrm>
              <a:off x="844028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13"/>
            <p:cNvSpPr/>
            <p:nvPr/>
          </p:nvSpPr>
          <p:spPr>
            <a:xfrm>
              <a:off x="8559794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13"/>
            <p:cNvSpPr/>
            <p:nvPr/>
          </p:nvSpPr>
          <p:spPr>
            <a:xfrm>
              <a:off x="8679308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13"/>
            <p:cNvSpPr/>
            <p:nvPr/>
          </p:nvSpPr>
          <p:spPr>
            <a:xfrm>
              <a:off x="879882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13"/>
            <p:cNvSpPr/>
            <p:nvPr/>
          </p:nvSpPr>
          <p:spPr>
            <a:xfrm>
              <a:off x="313503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13"/>
            <p:cNvSpPr/>
            <p:nvPr/>
          </p:nvSpPr>
          <p:spPr>
            <a:xfrm>
              <a:off x="43301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13"/>
            <p:cNvSpPr/>
            <p:nvPr/>
          </p:nvSpPr>
          <p:spPr>
            <a:xfrm>
              <a:off x="552519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13"/>
            <p:cNvSpPr/>
            <p:nvPr/>
          </p:nvSpPr>
          <p:spPr>
            <a:xfrm>
              <a:off x="672027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13"/>
            <p:cNvSpPr/>
            <p:nvPr/>
          </p:nvSpPr>
          <p:spPr>
            <a:xfrm>
              <a:off x="844028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13"/>
            <p:cNvSpPr/>
            <p:nvPr/>
          </p:nvSpPr>
          <p:spPr>
            <a:xfrm>
              <a:off x="8559794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13"/>
            <p:cNvSpPr/>
            <p:nvPr/>
          </p:nvSpPr>
          <p:spPr>
            <a:xfrm>
              <a:off x="8679308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13"/>
            <p:cNvSpPr/>
            <p:nvPr/>
          </p:nvSpPr>
          <p:spPr>
            <a:xfrm>
              <a:off x="879882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0" name="Google Shape;9980;p15"/>
          <p:cNvGrpSpPr/>
          <p:nvPr/>
        </p:nvGrpSpPr>
        <p:grpSpPr>
          <a:xfrm>
            <a:off x="313503" y="540001"/>
            <a:ext cx="8516808" cy="4063556"/>
            <a:chOff x="109200" y="76206"/>
            <a:chExt cx="8925600" cy="4258600"/>
          </a:xfrm>
        </p:grpSpPr>
        <p:grpSp>
          <p:nvGrpSpPr>
            <p:cNvPr id="9981" name="Google Shape;9981;p15"/>
            <p:cNvGrpSpPr/>
            <p:nvPr/>
          </p:nvGrpSpPr>
          <p:grpSpPr>
            <a:xfrm>
              <a:off x="109200" y="76206"/>
              <a:ext cx="8925600" cy="33000"/>
              <a:chOff x="76200" y="76206"/>
              <a:chExt cx="8925600" cy="33000"/>
            </a:xfrm>
          </p:grpSpPr>
          <p:sp>
            <p:nvSpPr>
              <p:cNvPr id="9982" name="Google Shape;9982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3" name="Google Shape;9983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4" name="Google Shape;9984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5" name="Google Shape;9985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6" name="Google Shape;9986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7" name="Google Shape;9987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8" name="Google Shape;9988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9" name="Google Shape;9989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0" name="Google Shape;9990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1" name="Google Shape;9991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2" name="Google Shape;9992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3" name="Google Shape;9993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4" name="Google Shape;9994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5" name="Google Shape;9995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6" name="Google Shape;9996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7" name="Google Shape;9997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8" name="Google Shape;9998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9" name="Google Shape;9999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0" name="Google Shape;10000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1" name="Google Shape;10001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2" name="Google Shape;10002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3" name="Google Shape;10003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4" name="Google Shape;10004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5" name="Google Shape;10005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6" name="Google Shape;10006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7" name="Google Shape;10007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8" name="Google Shape;10008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9" name="Google Shape;10009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0" name="Google Shape;10010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1" name="Google Shape;10011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2" name="Google Shape;10012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3" name="Google Shape;10013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4" name="Google Shape;10014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5" name="Google Shape;10015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6" name="Google Shape;10016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7" name="Google Shape;10017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8" name="Google Shape;10018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9" name="Google Shape;10019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0" name="Google Shape;10020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1" name="Google Shape;10021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2" name="Google Shape;10022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3" name="Google Shape;10023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4" name="Google Shape;10024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5" name="Google Shape;10025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6" name="Google Shape;10026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7" name="Google Shape;10027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8" name="Google Shape;10028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9" name="Google Shape;10029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0" name="Google Shape;10030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1" name="Google Shape;10031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2" name="Google Shape;10032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3" name="Google Shape;10033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4" name="Google Shape;10034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5" name="Google Shape;10035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6" name="Google Shape;10036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7" name="Google Shape;10037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8" name="Google Shape;10038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9" name="Google Shape;10039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0" name="Google Shape;10040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1" name="Google Shape;10041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2" name="Google Shape;10042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3" name="Google Shape;10043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4" name="Google Shape;10044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5" name="Google Shape;10045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6" name="Google Shape;10046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7" name="Google Shape;10047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8" name="Google Shape;10048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9" name="Google Shape;10049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0" name="Google Shape;10050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1" name="Google Shape;10051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2" name="Google Shape;10052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3" name="Google Shape;10053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54" name="Google Shape;10054;p15"/>
            <p:cNvGrpSpPr/>
            <p:nvPr/>
          </p:nvGrpSpPr>
          <p:grpSpPr>
            <a:xfrm>
              <a:off x="109200" y="187406"/>
              <a:ext cx="8925600" cy="33000"/>
              <a:chOff x="76200" y="76206"/>
              <a:chExt cx="8925600" cy="33000"/>
            </a:xfrm>
          </p:grpSpPr>
          <p:sp>
            <p:nvSpPr>
              <p:cNvPr id="10055" name="Google Shape;10055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6" name="Google Shape;10056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7" name="Google Shape;10057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8" name="Google Shape;10058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9" name="Google Shape;10059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0" name="Google Shape;10060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1" name="Google Shape;10061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2" name="Google Shape;10062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3" name="Google Shape;10063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4" name="Google Shape;10064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5" name="Google Shape;10065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6" name="Google Shape;10066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7" name="Google Shape;10067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8" name="Google Shape;10068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9" name="Google Shape;10069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0" name="Google Shape;10070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1" name="Google Shape;10071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2" name="Google Shape;10072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3" name="Google Shape;10073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4" name="Google Shape;10074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5" name="Google Shape;10075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6" name="Google Shape;10076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7" name="Google Shape;10077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8" name="Google Shape;10078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9" name="Google Shape;10079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0" name="Google Shape;10080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1" name="Google Shape;10081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2" name="Google Shape;10082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3" name="Google Shape;10083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4" name="Google Shape;10084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5" name="Google Shape;10085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6" name="Google Shape;10086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7" name="Google Shape;10087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8" name="Google Shape;10088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9" name="Google Shape;10089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0" name="Google Shape;10090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1" name="Google Shape;10091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2" name="Google Shape;10092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3" name="Google Shape;10093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4" name="Google Shape;10094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5" name="Google Shape;10095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6" name="Google Shape;10096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7" name="Google Shape;10097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8" name="Google Shape;10098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9" name="Google Shape;10099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0" name="Google Shape;10100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1" name="Google Shape;10101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2" name="Google Shape;10102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3" name="Google Shape;10103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4" name="Google Shape;10104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5" name="Google Shape;10105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6" name="Google Shape;10106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7" name="Google Shape;10107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8" name="Google Shape;10108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9" name="Google Shape;10109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0" name="Google Shape;10110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1" name="Google Shape;10111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2" name="Google Shape;10112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3" name="Google Shape;10113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4" name="Google Shape;10114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5" name="Google Shape;10115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6" name="Google Shape;10116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7" name="Google Shape;10117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8" name="Google Shape;10118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9" name="Google Shape;10119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0" name="Google Shape;10120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1" name="Google Shape;10121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2" name="Google Shape;10122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3" name="Google Shape;10123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4" name="Google Shape;10124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5" name="Google Shape;10125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6" name="Google Shape;10126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7" name="Google Shape;10127;p15"/>
            <p:cNvGrpSpPr/>
            <p:nvPr/>
          </p:nvGrpSpPr>
          <p:grpSpPr>
            <a:xfrm>
              <a:off x="109200" y="298606"/>
              <a:ext cx="8925600" cy="33000"/>
              <a:chOff x="76200" y="76206"/>
              <a:chExt cx="8925600" cy="33000"/>
            </a:xfrm>
          </p:grpSpPr>
          <p:sp>
            <p:nvSpPr>
              <p:cNvPr id="10128" name="Google Shape;10128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9" name="Google Shape;10129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0" name="Google Shape;10130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1" name="Google Shape;10131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2" name="Google Shape;10132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3" name="Google Shape;10133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4" name="Google Shape;10134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5" name="Google Shape;10135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6" name="Google Shape;10136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7" name="Google Shape;10137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8" name="Google Shape;10138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9" name="Google Shape;10139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0" name="Google Shape;10140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1" name="Google Shape;10141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2" name="Google Shape;10142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3" name="Google Shape;10143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4" name="Google Shape;10144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5" name="Google Shape;10145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6" name="Google Shape;10146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7" name="Google Shape;10147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8" name="Google Shape;10148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9" name="Google Shape;10149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0" name="Google Shape;10150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1" name="Google Shape;10151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2" name="Google Shape;10152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3" name="Google Shape;10153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4" name="Google Shape;10154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5" name="Google Shape;10155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6" name="Google Shape;10156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7" name="Google Shape;10157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8" name="Google Shape;10158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9" name="Google Shape;10159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0" name="Google Shape;10160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1" name="Google Shape;10161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2" name="Google Shape;10162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3" name="Google Shape;10163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4" name="Google Shape;10164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5" name="Google Shape;10165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6" name="Google Shape;10166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7" name="Google Shape;10167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8" name="Google Shape;10168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9" name="Google Shape;10169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0" name="Google Shape;10170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1" name="Google Shape;10171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2" name="Google Shape;10172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3" name="Google Shape;10173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4" name="Google Shape;10174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5" name="Google Shape;10175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6" name="Google Shape;10176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7" name="Google Shape;10177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8" name="Google Shape;10178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9" name="Google Shape;10179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0" name="Google Shape;10180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1" name="Google Shape;10181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2" name="Google Shape;10182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3" name="Google Shape;10183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4" name="Google Shape;10184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5" name="Google Shape;10185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6" name="Google Shape;10186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7" name="Google Shape;10187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8" name="Google Shape;10188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9" name="Google Shape;10189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0" name="Google Shape;10190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1" name="Google Shape;10191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2" name="Google Shape;10192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3" name="Google Shape;10193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4" name="Google Shape;10194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5" name="Google Shape;10195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6" name="Google Shape;10196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7" name="Google Shape;10197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8" name="Google Shape;10198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9" name="Google Shape;10199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00" name="Google Shape;10200;p15"/>
            <p:cNvGrpSpPr/>
            <p:nvPr/>
          </p:nvGrpSpPr>
          <p:grpSpPr>
            <a:xfrm>
              <a:off x="109200" y="409806"/>
              <a:ext cx="8925600" cy="33000"/>
              <a:chOff x="76200" y="76206"/>
              <a:chExt cx="8925600" cy="33000"/>
            </a:xfrm>
          </p:grpSpPr>
          <p:sp>
            <p:nvSpPr>
              <p:cNvPr id="10201" name="Google Shape;10201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2" name="Google Shape;10202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3" name="Google Shape;10203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4" name="Google Shape;10204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5" name="Google Shape;10205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6" name="Google Shape;10206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7" name="Google Shape;10207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8" name="Google Shape;10208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9" name="Google Shape;10209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0" name="Google Shape;10210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1" name="Google Shape;10211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2" name="Google Shape;10212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3" name="Google Shape;10213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4" name="Google Shape;10214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5" name="Google Shape;10215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6" name="Google Shape;10216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7" name="Google Shape;10217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8" name="Google Shape;10218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9" name="Google Shape;10219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0" name="Google Shape;10220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1" name="Google Shape;10221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2" name="Google Shape;10222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3" name="Google Shape;10223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4" name="Google Shape;10224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5" name="Google Shape;10225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6" name="Google Shape;10226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7" name="Google Shape;10227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8" name="Google Shape;10228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9" name="Google Shape;10229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0" name="Google Shape;10230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1" name="Google Shape;10231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2" name="Google Shape;10232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3" name="Google Shape;10233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4" name="Google Shape;10234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5" name="Google Shape;10235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6" name="Google Shape;10236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7" name="Google Shape;10237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8" name="Google Shape;10238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9" name="Google Shape;10239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0" name="Google Shape;10240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1" name="Google Shape;10241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2" name="Google Shape;10242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3" name="Google Shape;10243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4" name="Google Shape;10244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5" name="Google Shape;10245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6" name="Google Shape;10246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7" name="Google Shape;10247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8" name="Google Shape;10248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9" name="Google Shape;10249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0" name="Google Shape;10250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1" name="Google Shape;10251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2" name="Google Shape;10252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3" name="Google Shape;10253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4" name="Google Shape;10254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5" name="Google Shape;10255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6" name="Google Shape;10256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7" name="Google Shape;10257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8" name="Google Shape;10258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9" name="Google Shape;10259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0" name="Google Shape;10260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1" name="Google Shape;10261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2" name="Google Shape;10262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3" name="Google Shape;10263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4" name="Google Shape;10264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5" name="Google Shape;10265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6" name="Google Shape;10266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7" name="Google Shape;10267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8" name="Google Shape;10268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9" name="Google Shape;10269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0" name="Google Shape;10270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1" name="Google Shape;10271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2" name="Google Shape;10272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73" name="Google Shape;10273;p15"/>
            <p:cNvGrpSpPr/>
            <p:nvPr/>
          </p:nvGrpSpPr>
          <p:grpSpPr>
            <a:xfrm>
              <a:off x="109200" y="521006"/>
              <a:ext cx="8925600" cy="33000"/>
              <a:chOff x="76200" y="76206"/>
              <a:chExt cx="8925600" cy="33000"/>
            </a:xfrm>
          </p:grpSpPr>
          <p:sp>
            <p:nvSpPr>
              <p:cNvPr id="10274" name="Google Shape;10274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5" name="Google Shape;10275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6" name="Google Shape;10276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7" name="Google Shape;10277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8" name="Google Shape;10278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9" name="Google Shape;10279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0" name="Google Shape;10280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1" name="Google Shape;10281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2" name="Google Shape;10282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3" name="Google Shape;10283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4" name="Google Shape;10284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5" name="Google Shape;10285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6" name="Google Shape;10286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7" name="Google Shape;10287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8" name="Google Shape;10288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9" name="Google Shape;10289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0" name="Google Shape;10290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1" name="Google Shape;10291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2" name="Google Shape;10292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3" name="Google Shape;10293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4" name="Google Shape;10294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5" name="Google Shape;10295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6" name="Google Shape;10296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7" name="Google Shape;10297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8" name="Google Shape;10298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9" name="Google Shape;10299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0" name="Google Shape;10300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1" name="Google Shape;10301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2" name="Google Shape;10302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3" name="Google Shape;10303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4" name="Google Shape;10304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5" name="Google Shape;10305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6" name="Google Shape;10306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7" name="Google Shape;10307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8" name="Google Shape;10308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9" name="Google Shape;10309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0" name="Google Shape;10310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1" name="Google Shape;10311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2" name="Google Shape;10312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3" name="Google Shape;10313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4" name="Google Shape;10314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5" name="Google Shape;10315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6" name="Google Shape;10316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7" name="Google Shape;10317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8" name="Google Shape;10318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9" name="Google Shape;10319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0" name="Google Shape;10320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1" name="Google Shape;10321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2" name="Google Shape;10322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3" name="Google Shape;10323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4" name="Google Shape;10324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5" name="Google Shape;10325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6" name="Google Shape;10326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7" name="Google Shape;10327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8" name="Google Shape;10328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9" name="Google Shape;10329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0" name="Google Shape;10330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1" name="Google Shape;10331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2" name="Google Shape;10332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3" name="Google Shape;10333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4" name="Google Shape;10334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5" name="Google Shape;10335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6" name="Google Shape;10336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7" name="Google Shape;10337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8" name="Google Shape;10338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9" name="Google Shape;10339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0" name="Google Shape;10340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1" name="Google Shape;10341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2" name="Google Shape;10342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3" name="Google Shape;10343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4" name="Google Shape;10344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5" name="Google Shape;10345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46" name="Google Shape;10346;p15"/>
            <p:cNvGrpSpPr/>
            <p:nvPr/>
          </p:nvGrpSpPr>
          <p:grpSpPr>
            <a:xfrm>
              <a:off x="109200" y="632206"/>
              <a:ext cx="8925600" cy="33000"/>
              <a:chOff x="76200" y="76206"/>
              <a:chExt cx="8925600" cy="33000"/>
            </a:xfrm>
          </p:grpSpPr>
          <p:sp>
            <p:nvSpPr>
              <p:cNvPr id="10347" name="Google Shape;10347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8" name="Google Shape;10348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9" name="Google Shape;10349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0" name="Google Shape;10350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1" name="Google Shape;10351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2" name="Google Shape;10352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3" name="Google Shape;10353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4" name="Google Shape;10354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5" name="Google Shape;10355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6" name="Google Shape;10356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7" name="Google Shape;10357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8" name="Google Shape;10358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9" name="Google Shape;10359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0" name="Google Shape;10360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1" name="Google Shape;10361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2" name="Google Shape;10362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3" name="Google Shape;10363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4" name="Google Shape;10364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5" name="Google Shape;10365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6" name="Google Shape;10366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7" name="Google Shape;10367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8" name="Google Shape;10368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9" name="Google Shape;10369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0" name="Google Shape;10370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1" name="Google Shape;10371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2" name="Google Shape;10372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3" name="Google Shape;10373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4" name="Google Shape;10374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5" name="Google Shape;10375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6" name="Google Shape;10376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7" name="Google Shape;10377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8" name="Google Shape;10378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9" name="Google Shape;10379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0" name="Google Shape;10380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1" name="Google Shape;10381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2" name="Google Shape;10382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3" name="Google Shape;10383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4" name="Google Shape;10384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5" name="Google Shape;10385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6" name="Google Shape;10386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7" name="Google Shape;10387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8" name="Google Shape;10388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9" name="Google Shape;10389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0" name="Google Shape;10390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1" name="Google Shape;10391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2" name="Google Shape;10392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3" name="Google Shape;10393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4" name="Google Shape;10394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5" name="Google Shape;10395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6" name="Google Shape;10396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7" name="Google Shape;10397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8" name="Google Shape;10398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9" name="Google Shape;10399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0" name="Google Shape;10400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1" name="Google Shape;10401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2" name="Google Shape;10402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3" name="Google Shape;10403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4" name="Google Shape;10404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5" name="Google Shape;10405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6" name="Google Shape;10406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7" name="Google Shape;10407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8" name="Google Shape;10408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9" name="Google Shape;10409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0" name="Google Shape;10410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1" name="Google Shape;10411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2" name="Google Shape;10412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3" name="Google Shape;10413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4" name="Google Shape;10414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5" name="Google Shape;10415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6" name="Google Shape;10416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7" name="Google Shape;10417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8" name="Google Shape;10418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19" name="Google Shape;10419;p15"/>
            <p:cNvGrpSpPr/>
            <p:nvPr/>
          </p:nvGrpSpPr>
          <p:grpSpPr>
            <a:xfrm>
              <a:off x="109200" y="743406"/>
              <a:ext cx="8925600" cy="33000"/>
              <a:chOff x="76200" y="76206"/>
              <a:chExt cx="8925600" cy="33000"/>
            </a:xfrm>
          </p:grpSpPr>
          <p:sp>
            <p:nvSpPr>
              <p:cNvPr id="10420" name="Google Shape;10420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1" name="Google Shape;10421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2" name="Google Shape;10422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3" name="Google Shape;10423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4" name="Google Shape;10424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5" name="Google Shape;10425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6" name="Google Shape;10426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7" name="Google Shape;10427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8" name="Google Shape;10428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9" name="Google Shape;10429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0" name="Google Shape;10430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1" name="Google Shape;10431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2" name="Google Shape;10432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3" name="Google Shape;10433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4" name="Google Shape;10434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5" name="Google Shape;10435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6" name="Google Shape;10436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7" name="Google Shape;10437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8" name="Google Shape;10438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9" name="Google Shape;10439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0" name="Google Shape;10440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1" name="Google Shape;10441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2" name="Google Shape;10442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3" name="Google Shape;10443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4" name="Google Shape;10444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5" name="Google Shape;10445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6" name="Google Shape;10446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7" name="Google Shape;10447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8" name="Google Shape;10448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9" name="Google Shape;10449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0" name="Google Shape;10450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1" name="Google Shape;10451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2" name="Google Shape;10452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3" name="Google Shape;10453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4" name="Google Shape;10454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5" name="Google Shape;10455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6" name="Google Shape;10456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7" name="Google Shape;10457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8" name="Google Shape;10458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9" name="Google Shape;10459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0" name="Google Shape;10460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1" name="Google Shape;10461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2" name="Google Shape;10462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3" name="Google Shape;10463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4" name="Google Shape;10464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5" name="Google Shape;10465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6" name="Google Shape;10466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7" name="Google Shape;10467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8" name="Google Shape;10468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9" name="Google Shape;10469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0" name="Google Shape;10470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1" name="Google Shape;10471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2" name="Google Shape;10472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3" name="Google Shape;10473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4" name="Google Shape;10474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5" name="Google Shape;10475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6" name="Google Shape;10476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7" name="Google Shape;10477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8" name="Google Shape;10478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9" name="Google Shape;10479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0" name="Google Shape;10480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1" name="Google Shape;10481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2" name="Google Shape;10482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3" name="Google Shape;10483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4" name="Google Shape;10484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5" name="Google Shape;10485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6" name="Google Shape;10486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7" name="Google Shape;10487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8" name="Google Shape;10488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9" name="Google Shape;10489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0" name="Google Shape;10490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1" name="Google Shape;10491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2" name="Google Shape;10492;p15"/>
            <p:cNvGrpSpPr/>
            <p:nvPr/>
          </p:nvGrpSpPr>
          <p:grpSpPr>
            <a:xfrm>
              <a:off x="109200" y="854606"/>
              <a:ext cx="8925600" cy="33000"/>
              <a:chOff x="76200" y="76206"/>
              <a:chExt cx="8925600" cy="33000"/>
            </a:xfrm>
          </p:grpSpPr>
          <p:sp>
            <p:nvSpPr>
              <p:cNvPr id="10493" name="Google Shape;10493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4" name="Google Shape;10494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5" name="Google Shape;10495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6" name="Google Shape;10496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7" name="Google Shape;10497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8" name="Google Shape;10498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9" name="Google Shape;10499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0" name="Google Shape;10500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1" name="Google Shape;10501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2" name="Google Shape;10502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3" name="Google Shape;10503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4" name="Google Shape;10504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5" name="Google Shape;10505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6" name="Google Shape;10506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7" name="Google Shape;10507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8" name="Google Shape;10508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9" name="Google Shape;10509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0" name="Google Shape;10510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1" name="Google Shape;10511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2" name="Google Shape;10512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3" name="Google Shape;10513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4" name="Google Shape;10514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5" name="Google Shape;10515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6" name="Google Shape;10516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7" name="Google Shape;10517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8" name="Google Shape;10518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9" name="Google Shape;10519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0" name="Google Shape;10520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1" name="Google Shape;10521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2" name="Google Shape;10522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3" name="Google Shape;10523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4" name="Google Shape;10524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5" name="Google Shape;10525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6" name="Google Shape;10526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7" name="Google Shape;10527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8" name="Google Shape;10528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9" name="Google Shape;10529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0" name="Google Shape;10530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1" name="Google Shape;10531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2" name="Google Shape;10532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3" name="Google Shape;10533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4" name="Google Shape;10534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5" name="Google Shape;10535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6" name="Google Shape;10536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7" name="Google Shape;10537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8" name="Google Shape;10538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9" name="Google Shape;10539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0" name="Google Shape;10540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1" name="Google Shape;10541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2" name="Google Shape;10542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3" name="Google Shape;10543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4" name="Google Shape;10544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5" name="Google Shape;10545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6" name="Google Shape;10546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7" name="Google Shape;10547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8" name="Google Shape;10548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9" name="Google Shape;10549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0" name="Google Shape;10550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1" name="Google Shape;10551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2" name="Google Shape;10552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3" name="Google Shape;10553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4" name="Google Shape;10554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5" name="Google Shape;10555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6" name="Google Shape;10556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7" name="Google Shape;10557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8" name="Google Shape;10558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9" name="Google Shape;10559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0" name="Google Shape;10560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1" name="Google Shape;10561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2" name="Google Shape;10562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3" name="Google Shape;10563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4" name="Google Shape;10564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65" name="Google Shape;10565;p15"/>
            <p:cNvGrpSpPr/>
            <p:nvPr/>
          </p:nvGrpSpPr>
          <p:grpSpPr>
            <a:xfrm>
              <a:off x="109200" y="965806"/>
              <a:ext cx="8925600" cy="33000"/>
              <a:chOff x="76200" y="76206"/>
              <a:chExt cx="8925600" cy="33000"/>
            </a:xfrm>
          </p:grpSpPr>
          <p:sp>
            <p:nvSpPr>
              <p:cNvPr id="10566" name="Google Shape;10566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7" name="Google Shape;10567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8" name="Google Shape;10568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9" name="Google Shape;10569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0" name="Google Shape;10570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1" name="Google Shape;10571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2" name="Google Shape;10572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3" name="Google Shape;10573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4" name="Google Shape;10574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5" name="Google Shape;10575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6" name="Google Shape;10576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7" name="Google Shape;10577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8" name="Google Shape;10578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9" name="Google Shape;10579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0" name="Google Shape;10580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1" name="Google Shape;10581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2" name="Google Shape;10582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3" name="Google Shape;10583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4" name="Google Shape;10584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5" name="Google Shape;10585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6" name="Google Shape;10586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7" name="Google Shape;10587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8" name="Google Shape;10588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9" name="Google Shape;10589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0" name="Google Shape;10590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1" name="Google Shape;10591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2" name="Google Shape;10592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3" name="Google Shape;10593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4" name="Google Shape;10594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5" name="Google Shape;10595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6" name="Google Shape;10596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7" name="Google Shape;10597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8" name="Google Shape;10598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9" name="Google Shape;10599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0" name="Google Shape;10600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1" name="Google Shape;10601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2" name="Google Shape;10602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3" name="Google Shape;10603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4" name="Google Shape;10604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5" name="Google Shape;10605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6" name="Google Shape;10606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7" name="Google Shape;10607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8" name="Google Shape;10608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9" name="Google Shape;10609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0" name="Google Shape;10610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1" name="Google Shape;10611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2" name="Google Shape;10612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3" name="Google Shape;10613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4" name="Google Shape;10614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5" name="Google Shape;10615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6" name="Google Shape;10616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7" name="Google Shape;10617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8" name="Google Shape;10618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9" name="Google Shape;10619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0" name="Google Shape;10620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1" name="Google Shape;10621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2" name="Google Shape;10622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3" name="Google Shape;10623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4" name="Google Shape;10624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5" name="Google Shape;10625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6" name="Google Shape;10626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7" name="Google Shape;10627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8" name="Google Shape;10628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9" name="Google Shape;10629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0" name="Google Shape;10630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1" name="Google Shape;10631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2" name="Google Shape;10632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3" name="Google Shape;10633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4" name="Google Shape;10634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5" name="Google Shape;10635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6" name="Google Shape;10636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7" name="Google Shape;10637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38" name="Google Shape;10638;p15"/>
            <p:cNvGrpSpPr/>
            <p:nvPr/>
          </p:nvGrpSpPr>
          <p:grpSpPr>
            <a:xfrm>
              <a:off x="109200" y="1077006"/>
              <a:ext cx="8925600" cy="33000"/>
              <a:chOff x="76200" y="76206"/>
              <a:chExt cx="8925600" cy="33000"/>
            </a:xfrm>
          </p:grpSpPr>
          <p:sp>
            <p:nvSpPr>
              <p:cNvPr id="10639" name="Google Shape;10639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0" name="Google Shape;10640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1" name="Google Shape;10641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2" name="Google Shape;10642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3" name="Google Shape;10643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4" name="Google Shape;10644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5" name="Google Shape;10645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6" name="Google Shape;10646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7" name="Google Shape;10647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8" name="Google Shape;10648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9" name="Google Shape;10649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0" name="Google Shape;10650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1" name="Google Shape;10651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2" name="Google Shape;10652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3" name="Google Shape;10653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4" name="Google Shape;10654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5" name="Google Shape;10655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6" name="Google Shape;10656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7" name="Google Shape;10657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8" name="Google Shape;10658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9" name="Google Shape;10659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0" name="Google Shape;10660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1" name="Google Shape;10661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2" name="Google Shape;10662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3" name="Google Shape;10663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4" name="Google Shape;10664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5" name="Google Shape;10665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6" name="Google Shape;10666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7" name="Google Shape;10667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8" name="Google Shape;10668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9" name="Google Shape;10669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0" name="Google Shape;10670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1" name="Google Shape;10671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2" name="Google Shape;10672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3" name="Google Shape;10673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4" name="Google Shape;10674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5" name="Google Shape;10675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6" name="Google Shape;10676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7" name="Google Shape;10677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8" name="Google Shape;10678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9" name="Google Shape;10679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0" name="Google Shape;10680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1" name="Google Shape;10681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2" name="Google Shape;10682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3" name="Google Shape;10683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4" name="Google Shape;10684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5" name="Google Shape;10685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6" name="Google Shape;10686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7" name="Google Shape;10687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8" name="Google Shape;10688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9" name="Google Shape;10689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0" name="Google Shape;10690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1" name="Google Shape;10691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2" name="Google Shape;10692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3" name="Google Shape;10693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4" name="Google Shape;10694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5" name="Google Shape;10695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6" name="Google Shape;10696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7" name="Google Shape;10697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8" name="Google Shape;10698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9" name="Google Shape;10699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0" name="Google Shape;10700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1" name="Google Shape;10701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2" name="Google Shape;10702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3" name="Google Shape;10703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4" name="Google Shape;10704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5" name="Google Shape;10705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6" name="Google Shape;10706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7" name="Google Shape;10707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8" name="Google Shape;10708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9" name="Google Shape;10709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0" name="Google Shape;10710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11" name="Google Shape;10711;p15"/>
            <p:cNvGrpSpPr/>
            <p:nvPr/>
          </p:nvGrpSpPr>
          <p:grpSpPr>
            <a:xfrm>
              <a:off x="109200" y="1188206"/>
              <a:ext cx="8925600" cy="33000"/>
              <a:chOff x="76200" y="76206"/>
              <a:chExt cx="8925600" cy="33000"/>
            </a:xfrm>
          </p:grpSpPr>
          <p:sp>
            <p:nvSpPr>
              <p:cNvPr id="10712" name="Google Shape;10712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3" name="Google Shape;10713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4" name="Google Shape;10714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5" name="Google Shape;10715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6" name="Google Shape;10716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7" name="Google Shape;10717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8" name="Google Shape;10718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9" name="Google Shape;10719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0" name="Google Shape;10720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1" name="Google Shape;10721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2" name="Google Shape;10722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3" name="Google Shape;10723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4" name="Google Shape;10724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5" name="Google Shape;10725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6" name="Google Shape;10726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7" name="Google Shape;10727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8" name="Google Shape;10728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9" name="Google Shape;10729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0" name="Google Shape;10730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1" name="Google Shape;10731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2" name="Google Shape;10732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3" name="Google Shape;10733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4" name="Google Shape;10734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5" name="Google Shape;10735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6" name="Google Shape;10736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7" name="Google Shape;10737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8" name="Google Shape;10738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9" name="Google Shape;10739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0" name="Google Shape;10740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1" name="Google Shape;10741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2" name="Google Shape;10742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3" name="Google Shape;10743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4" name="Google Shape;10744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5" name="Google Shape;10745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6" name="Google Shape;10746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7" name="Google Shape;10747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8" name="Google Shape;10748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9" name="Google Shape;10749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0" name="Google Shape;10750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1" name="Google Shape;10751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2" name="Google Shape;10752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3" name="Google Shape;10753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4" name="Google Shape;10754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5" name="Google Shape;10755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6" name="Google Shape;10756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7" name="Google Shape;10757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8" name="Google Shape;10758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9" name="Google Shape;10759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0" name="Google Shape;10760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1" name="Google Shape;10761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2" name="Google Shape;10762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3" name="Google Shape;10763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4" name="Google Shape;10764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5" name="Google Shape;10765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6" name="Google Shape;10766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7" name="Google Shape;10767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8" name="Google Shape;10768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9" name="Google Shape;10769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0" name="Google Shape;10770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1" name="Google Shape;10771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2" name="Google Shape;10772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3" name="Google Shape;10773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4" name="Google Shape;10774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5" name="Google Shape;10775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6" name="Google Shape;10776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7" name="Google Shape;10777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8" name="Google Shape;10778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9" name="Google Shape;10779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0" name="Google Shape;10780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1" name="Google Shape;10781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2" name="Google Shape;10782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3" name="Google Shape;10783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84" name="Google Shape;10784;p15"/>
            <p:cNvGrpSpPr/>
            <p:nvPr/>
          </p:nvGrpSpPr>
          <p:grpSpPr>
            <a:xfrm>
              <a:off x="109200" y="1299406"/>
              <a:ext cx="8925600" cy="33000"/>
              <a:chOff x="76200" y="76206"/>
              <a:chExt cx="8925600" cy="33000"/>
            </a:xfrm>
          </p:grpSpPr>
          <p:sp>
            <p:nvSpPr>
              <p:cNvPr id="10785" name="Google Shape;10785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6" name="Google Shape;10786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7" name="Google Shape;10787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8" name="Google Shape;10788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9" name="Google Shape;10789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0" name="Google Shape;10790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1" name="Google Shape;10791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2" name="Google Shape;10792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3" name="Google Shape;10793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4" name="Google Shape;10794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5" name="Google Shape;10795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6" name="Google Shape;10796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7" name="Google Shape;10797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8" name="Google Shape;10798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9" name="Google Shape;10799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0" name="Google Shape;10800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1" name="Google Shape;10801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2" name="Google Shape;10802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3" name="Google Shape;10803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4" name="Google Shape;10804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5" name="Google Shape;10805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6" name="Google Shape;10806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7" name="Google Shape;10807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8" name="Google Shape;10808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9" name="Google Shape;10809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0" name="Google Shape;10810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1" name="Google Shape;10811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2" name="Google Shape;10812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3" name="Google Shape;10813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4" name="Google Shape;10814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5" name="Google Shape;10815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6" name="Google Shape;10816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7" name="Google Shape;10817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8" name="Google Shape;10818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9" name="Google Shape;10819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0" name="Google Shape;10820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1" name="Google Shape;10821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2" name="Google Shape;10822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3" name="Google Shape;10823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4" name="Google Shape;10824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5" name="Google Shape;10825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6" name="Google Shape;10826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7" name="Google Shape;10827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8" name="Google Shape;10828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9" name="Google Shape;10829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0" name="Google Shape;10830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1" name="Google Shape;10831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2" name="Google Shape;10832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3" name="Google Shape;10833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4" name="Google Shape;10834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5" name="Google Shape;10835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6" name="Google Shape;10836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7" name="Google Shape;10837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8" name="Google Shape;10838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9" name="Google Shape;10839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0" name="Google Shape;10840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1" name="Google Shape;10841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2" name="Google Shape;10842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3" name="Google Shape;10843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4" name="Google Shape;10844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5" name="Google Shape;10845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6" name="Google Shape;10846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7" name="Google Shape;10847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8" name="Google Shape;10848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9" name="Google Shape;10849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0" name="Google Shape;10850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1" name="Google Shape;10851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2" name="Google Shape;10852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3" name="Google Shape;10853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4" name="Google Shape;10854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5" name="Google Shape;10855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6" name="Google Shape;10856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57" name="Google Shape;10857;p15"/>
            <p:cNvGrpSpPr/>
            <p:nvPr/>
          </p:nvGrpSpPr>
          <p:grpSpPr>
            <a:xfrm>
              <a:off x="109200" y="1410606"/>
              <a:ext cx="8925600" cy="33000"/>
              <a:chOff x="76200" y="76206"/>
              <a:chExt cx="8925600" cy="33000"/>
            </a:xfrm>
          </p:grpSpPr>
          <p:sp>
            <p:nvSpPr>
              <p:cNvPr id="10858" name="Google Shape;10858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9" name="Google Shape;10859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0" name="Google Shape;10860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1" name="Google Shape;10861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2" name="Google Shape;10862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3" name="Google Shape;10863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4" name="Google Shape;10864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5" name="Google Shape;10865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6" name="Google Shape;10866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7" name="Google Shape;10867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8" name="Google Shape;10868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9" name="Google Shape;10869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0" name="Google Shape;10870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1" name="Google Shape;10871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2" name="Google Shape;10872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3" name="Google Shape;10873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4" name="Google Shape;10874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5" name="Google Shape;10875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6" name="Google Shape;10876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7" name="Google Shape;10877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8" name="Google Shape;10878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9" name="Google Shape;10879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0" name="Google Shape;10880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1" name="Google Shape;10881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2" name="Google Shape;10882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3" name="Google Shape;10883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4" name="Google Shape;10884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5" name="Google Shape;10885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6" name="Google Shape;10886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7" name="Google Shape;10887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8" name="Google Shape;10888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9" name="Google Shape;10889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0" name="Google Shape;10890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1" name="Google Shape;10891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2" name="Google Shape;10892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3" name="Google Shape;10893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4" name="Google Shape;10894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5" name="Google Shape;10895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6" name="Google Shape;10896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7" name="Google Shape;10897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8" name="Google Shape;10898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9" name="Google Shape;10899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0" name="Google Shape;10900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1" name="Google Shape;10901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2" name="Google Shape;10902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3" name="Google Shape;10903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4" name="Google Shape;10904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5" name="Google Shape;10905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6" name="Google Shape;10906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7" name="Google Shape;10907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8" name="Google Shape;10908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9" name="Google Shape;10909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0" name="Google Shape;10910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1" name="Google Shape;10911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2" name="Google Shape;10912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3" name="Google Shape;10913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4" name="Google Shape;10914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5" name="Google Shape;10915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6" name="Google Shape;10916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7" name="Google Shape;10917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8" name="Google Shape;10918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9" name="Google Shape;10919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0" name="Google Shape;10920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1" name="Google Shape;10921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2" name="Google Shape;10922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3" name="Google Shape;10923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4" name="Google Shape;10924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5" name="Google Shape;10925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6" name="Google Shape;10926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7" name="Google Shape;10927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8" name="Google Shape;10928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9" name="Google Shape;10929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0" name="Google Shape;10930;p15"/>
            <p:cNvGrpSpPr/>
            <p:nvPr/>
          </p:nvGrpSpPr>
          <p:grpSpPr>
            <a:xfrm>
              <a:off x="109200" y="1521806"/>
              <a:ext cx="8925600" cy="33000"/>
              <a:chOff x="76200" y="76206"/>
              <a:chExt cx="8925600" cy="33000"/>
            </a:xfrm>
          </p:grpSpPr>
          <p:sp>
            <p:nvSpPr>
              <p:cNvPr id="10931" name="Google Shape;10931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2" name="Google Shape;10932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3" name="Google Shape;10933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4" name="Google Shape;10934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5" name="Google Shape;10935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6" name="Google Shape;10936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7" name="Google Shape;10937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8" name="Google Shape;10938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9" name="Google Shape;10939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0" name="Google Shape;10940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1" name="Google Shape;10941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2" name="Google Shape;10942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3" name="Google Shape;10943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4" name="Google Shape;10944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5" name="Google Shape;10945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6" name="Google Shape;10946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7" name="Google Shape;10947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8" name="Google Shape;10948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9" name="Google Shape;10949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0" name="Google Shape;10950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1" name="Google Shape;10951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2" name="Google Shape;10952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3" name="Google Shape;10953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4" name="Google Shape;10954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5" name="Google Shape;10955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6" name="Google Shape;10956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7" name="Google Shape;10957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8" name="Google Shape;10958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9" name="Google Shape;10959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0" name="Google Shape;10960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1" name="Google Shape;10961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2" name="Google Shape;10962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3" name="Google Shape;10963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4" name="Google Shape;10964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5" name="Google Shape;10965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6" name="Google Shape;10966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7" name="Google Shape;10967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8" name="Google Shape;10968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9" name="Google Shape;10969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0" name="Google Shape;10970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1" name="Google Shape;10971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2" name="Google Shape;10972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3" name="Google Shape;10973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4" name="Google Shape;10974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5" name="Google Shape;10975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6" name="Google Shape;10976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7" name="Google Shape;10977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8" name="Google Shape;10978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9" name="Google Shape;10979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0" name="Google Shape;10980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1" name="Google Shape;10981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2" name="Google Shape;10982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3" name="Google Shape;10983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4" name="Google Shape;10984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5" name="Google Shape;10985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6" name="Google Shape;10986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7" name="Google Shape;10987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8" name="Google Shape;10988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9" name="Google Shape;10989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0" name="Google Shape;10990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1" name="Google Shape;10991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2" name="Google Shape;10992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3" name="Google Shape;10993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4" name="Google Shape;10994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5" name="Google Shape;10995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6" name="Google Shape;10996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7" name="Google Shape;10997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8" name="Google Shape;10998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9" name="Google Shape;10999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0" name="Google Shape;11000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1" name="Google Shape;11001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2" name="Google Shape;11002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3" name="Google Shape;11003;p15"/>
            <p:cNvGrpSpPr/>
            <p:nvPr/>
          </p:nvGrpSpPr>
          <p:grpSpPr>
            <a:xfrm>
              <a:off x="109200" y="1633006"/>
              <a:ext cx="8925600" cy="33000"/>
              <a:chOff x="76200" y="76206"/>
              <a:chExt cx="8925600" cy="33000"/>
            </a:xfrm>
          </p:grpSpPr>
          <p:sp>
            <p:nvSpPr>
              <p:cNvPr id="11004" name="Google Shape;11004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5" name="Google Shape;11005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6" name="Google Shape;11006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7" name="Google Shape;11007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8" name="Google Shape;11008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9" name="Google Shape;11009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0" name="Google Shape;11010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1" name="Google Shape;11011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2" name="Google Shape;11012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3" name="Google Shape;11013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4" name="Google Shape;11014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5" name="Google Shape;11015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6" name="Google Shape;11016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7" name="Google Shape;11017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8" name="Google Shape;11018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9" name="Google Shape;11019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0" name="Google Shape;11020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1" name="Google Shape;11021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2" name="Google Shape;11022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3" name="Google Shape;11023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4" name="Google Shape;11024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5" name="Google Shape;11025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6" name="Google Shape;11026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7" name="Google Shape;11027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8" name="Google Shape;11028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9" name="Google Shape;11029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0" name="Google Shape;11030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1" name="Google Shape;11031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2" name="Google Shape;11032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3" name="Google Shape;11033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4" name="Google Shape;11034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5" name="Google Shape;11035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6" name="Google Shape;11036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7" name="Google Shape;11037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8" name="Google Shape;11038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9" name="Google Shape;11039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0" name="Google Shape;11040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1" name="Google Shape;11041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2" name="Google Shape;11042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3" name="Google Shape;11043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4" name="Google Shape;11044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5" name="Google Shape;11045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6" name="Google Shape;11046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7" name="Google Shape;11047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8" name="Google Shape;11048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9" name="Google Shape;11049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0" name="Google Shape;11050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1" name="Google Shape;11051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2" name="Google Shape;11052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3" name="Google Shape;11053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4" name="Google Shape;11054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5" name="Google Shape;11055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6" name="Google Shape;11056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7" name="Google Shape;11057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8" name="Google Shape;11058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9" name="Google Shape;11059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0" name="Google Shape;11060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1" name="Google Shape;11061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2" name="Google Shape;11062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3" name="Google Shape;11063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4" name="Google Shape;11064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5" name="Google Shape;11065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6" name="Google Shape;11066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7" name="Google Shape;11067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8" name="Google Shape;11068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9" name="Google Shape;11069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0" name="Google Shape;11070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1" name="Google Shape;11071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2" name="Google Shape;11072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3" name="Google Shape;11073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4" name="Google Shape;11074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5" name="Google Shape;11075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76" name="Google Shape;11076;p15"/>
            <p:cNvGrpSpPr/>
            <p:nvPr/>
          </p:nvGrpSpPr>
          <p:grpSpPr>
            <a:xfrm>
              <a:off x="109200" y="1744206"/>
              <a:ext cx="8925600" cy="33000"/>
              <a:chOff x="76200" y="76206"/>
              <a:chExt cx="8925600" cy="33000"/>
            </a:xfrm>
          </p:grpSpPr>
          <p:sp>
            <p:nvSpPr>
              <p:cNvPr id="11077" name="Google Shape;11077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8" name="Google Shape;11078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9" name="Google Shape;11079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0" name="Google Shape;11080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1" name="Google Shape;11081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2" name="Google Shape;11082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3" name="Google Shape;11083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4" name="Google Shape;11084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5" name="Google Shape;11085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6" name="Google Shape;11086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7" name="Google Shape;11087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8" name="Google Shape;11088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9" name="Google Shape;11089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0" name="Google Shape;11090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1" name="Google Shape;11091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2" name="Google Shape;11092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3" name="Google Shape;11093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4" name="Google Shape;11094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5" name="Google Shape;11095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6" name="Google Shape;11096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7" name="Google Shape;11097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8" name="Google Shape;11098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9" name="Google Shape;11099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0" name="Google Shape;11100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1" name="Google Shape;11101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2" name="Google Shape;11102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3" name="Google Shape;11103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4" name="Google Shape;11104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5" name="Google Shape;11105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6" name="Google Shape;11106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7" name="Google Shape;11107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8" name="Google Shape;11108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9" name="Google Shape;11109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0" name="Google Shape;11110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1" name="Google Shape;11111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2" name="Google Shape;11112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3" name="Google Shape;11113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4" name="Google Shape;11114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5" name="Google Shape;11115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6" name="Google Shape;11116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7" name="Google Shape;11117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8" name="Google Shape;11118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9" name="Google Shape;11119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0" name="Google Shape;11120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1" name="Google Shape;11121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2" name="Google Shape;11122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3" name="Google Shape;11123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4" name="Google Shape;11124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5" name="Google Shape;11125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6" name="Google Shape;11126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7" name="Google Shape;11127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8" name="Google Shape;11128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9" name="Google Shape;11129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0" name="Google Shape;11130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1" name="Google Shape;11131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2" name="Google Shape;11132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3" name="Google Shape;11133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4" name="Google Shape;11134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5" name="Google Shape;11135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11136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11137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11138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11139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11140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11141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11142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3" name="Google Shape;11143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4" name="Google Shape;11144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5" name="Google Shape;11145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6" name="Google Shape;11146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7" name="Google Shape;11147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8" name="Google Shape;11148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49" name="Google Shape;11149;p15"/>
            <p:cNvGrpSpPr/>
            <p:nvPr/>
          </p:nvGrpSpPr>
          <p:grpSpPr>
            <a:xfrm>
              <a:off x="109200" y="1855406"/>
              <a:ext cx="8925600" cy="33000"/>
              <a:chOff x="76200" y="76206"/>
              <a:chExt cx="8925600" cy="33000"/>
            </a:xfrm>
          </p:grpSpPr>
          <p:sp>
            <p:nvSpPr>
              <p:cNvPr id="11150" name="Google Shape;11150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1" name="Google Shape;11151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2" name="Google Shape;11152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3" name="Google Shape;11153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4" name="Google Shape;11154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5" name="Google Shape;11155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6" name="Google Shape;11156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7" name="Google Shape;11157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8" name="Google Shape;11158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9" name="Google Shape;11159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0" name="Google Shape;11160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1" name="Google Shape;11161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2" name="Google Shape;11162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3" name="Google Shape;11163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4" name="Google Shape;11164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5" name="Google Shape;11165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6" name="Google Shape;11166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7" name="Google Shape;11167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8" name="Google Shape;11168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9" name="Google Shape;11169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0" name="Google Shape;11170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1" name="Google Shape;11171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2" name="Google Shape;11172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3" name="Google Shape;11173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4" name="Google Shape;11174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5" name="Google Shape;11175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6" name="Google Shape;11176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7" name="Google Shape;11177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8" name="Google Shape;11178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9" name="Google Shape;11179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0" name="Google Shape;11180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1" name="Google Shape;11181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2" name="Google Shape;11182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3" name="Google Shape;11183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4" name="Google Shape;11184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5" name="Google Shape;11185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6" name="Google Shape;11186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7" name="Google Shape;11187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8" name="Google Shape;11188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9" name="Google Shape;11189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0" name="Google Shape;11190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1" name="Google Shape;11191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2" name="Google Shape;11192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3" name="Google Shape;11193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4" name="Google Shape;11194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5" name="Google Shape;11195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6" name="Google Shape;11196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7" name="Google Shape;11197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8" name="Google Shape;11198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9" name="Google Shape;11199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0" name="Google Shape;11200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1" name="Google Shape;11201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2" name="Google Shape;11202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3" name="Google Shape;11203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4" name="Google Shape;11204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5" name="Google Shape;11205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6" name="Google Shape;11206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7" name="Google Shape;11207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8" name="Google Shape;11208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9" name="Google Shape;11209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0" name="Google Shape;11210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1" name="Google Shape;11211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2" name="Google Shape;11212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3" name="Google Shape;11213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4" name="Google Shape;11214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5" name="Google Shape;11215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6" name="Google Shape;11216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7" name="Google Shape;11217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8" name="Google Shape;11218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9" name="Google Shape;11219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0" name="Google Shape;11220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1" name="Google Shape;11221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2" name="Google Shape;11222;p15"/>
            <p:cNvGrpSpPr/>
            <p:nvPr/>
          </p:nvGrpSpPr>
          <p:grpSpPr>
            <a:xfrm>
              <a:off x="109200" y="1966606"/>
              <a:ext cx="8925600" cy="33000"/>
              <a:chOff x="76200" y="76206"/>
              <a:chExt cx="8925600" cy="33000"/>
            </a:xfrm>
          </p:grpSpPr>
          <p:sp>
            <p:nvSpPr>
              <p:cNvPr id="11223" name="Google Shape;11223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4" name="Google Shape;11224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5" name="Google Shape;11225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6" name="Google Shape;11226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7" name="Google Shape;11227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8" name="Google Shape;11228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9" name="Google Shape;11229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0" name="Google Shape;11230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1" name="Google Shape;11231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2" name="Google Shape;11232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3" name="Google Shape;11233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4" name="Google Shape;11234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5" name="Google Shape;11235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6" name="Google Shape;11236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7" name="Google Shape;11237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8" name="Google Shape;11238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9" name="Google Shape;11239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0" name="Google Shape;11240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1" name="Google Shape;11241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2" name="Google Shape;11242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3" name="Google Shape;11243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4" name="Google Shape;11244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5" name="Google Shape;11245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6" name="Google Shape;11246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7" name="Google Shape;11247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8" name="Google Shape;11248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9" name="Google Shape;11249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0" name="Google Shape;11250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1" name="Google Shape;11251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2" name="Google Shape;11252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3" name="Google Shape;11253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4" name="Google Shape;11254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5" name="Google Shape;11255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6" name="Google Shape;11256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7" name="Google Shape;11257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8" name="Google Shape;11258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9" name="Google Shape;11259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0" name="Google Shape;11260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1" name="Google Shape;11261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2" name="Google Shape;11262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3" name="Google Shape;11263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4" name="Google Shape;11264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5" name="Google Shape;11265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6" name="Google Shape;11266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7" name="Google Shape;11267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8" name="Google Shape;11268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9" name="Google Shape;11269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0" name="Google Shape;11270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1" name="Google Shape;11271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2" name="Google Shape;11272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3" name="Google Shape;11273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4" name="Google Shape;11274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5" name="Google Shape;11275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6" name="Google Shape;11276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7" name="Google Shape;11277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8" name="Google Shape;11278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9" name="Google Shape;11279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0" name="Google Shape;11280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1" name="Google Shape;11281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2" name="Google Shape;11282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3" name="Google Shape;11283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4" name="Google Shape;11284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5" name="Google Shape;11285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6" name="Google Shape;11286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7" name="Google Shape;11287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8" name="Google Shape;11288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9" name="Google Shape;11289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0" name="Google Shape;11290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1" name="Google Shape;11291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2" name="Google Shape;11292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3" name="Google Shape;11293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4" name="Google Shape;11294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95" name="Google Shape;11295;p15"/>
            <p:cNvGrpSpPr/>
            <p:nvPr/>
          </p:nvGrpSpPr>
          <p:grpSpPr>
            <a:xfrm>
              <a:off x="109200" y="2077806"/>
              <a:ext cx="8925600" cy="33000"/>
              <a:chOff x="76200" y="76206"/>
              <a:chExt cx="8925600" cy="33000"/>
            </a:xfrm>
          </p:grpSpPr>
          <p:sp>
            <p:nvSpPr>
              <p:cNvPr id="11296" name="Google Shape;11296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7" name="Google Shape;11297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8" name="Google Shape;11298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9" name="Google Shape;11299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0" name="Google Shape;11300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1" name="Google Shape;11301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2" name="Google Shape;11302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3" name="Google Shape;11303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4" name="Google Shape;11304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5" name="Google Shape;11305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6" name="Google Shape;11306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7" name="Google Shape;11307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8" name="Google Shape;11308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9" name="Google Shape;11309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0" name="Google Shape;11310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1" name="Google Shape;11311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2" name="Google Shape;11312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3" name="Google Shape;11313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4" name="Google Shape;11314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5" name="Google Shape;11315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6" name="Google Shape;11316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7" name="Google Shape;11317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8" name="Google Shape;11318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9" name="Google Shape;11319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0" name="Google Shape;11320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1" name="Google Shape;11321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2" name="Google Shape;11322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3" name="Google Shape;11323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4" name="Google Shape;11324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5" name="Google Shape;11325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6" name="Google Shape;11326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7" name="Google Shape;11327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8" name="Google Shape;11328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9" name="Google Shape;11329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0" name="Google Shape;11330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1" name="Google Shape;11331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2" name="Google Shape;11332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3" name="Google Shape;11333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4" name="Google Shape;11334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5" name="Google Shape;11335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6" name="Google Shape;11336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7" name="Google Shape;11337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8" name="Google Shape;11338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9" name="Google Shape;11339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0" name="Google Shape;11340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1" name="Google Shape;11341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2" name="Google Shape;11342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3" name="Google Shape;11343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4" name="Google Shape;11344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5" name="Google Shape;11345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6" name="Google Shape;11346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7" name="Google Shape;11347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8" name="Google Shape;11348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9" name="Google Shape;11349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0" name="Google Shape;11350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1" name="Google Shape;11351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2" name="Google Shape;11352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3" name="Google Shape;11353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4" name="Google Shape;11354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5" name="Google Shape;11355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6" name="Google Shape;11356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7" name="Google Shape;11357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8" name="Google Shape;11358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9" name="Google Shape;11359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0" name="Google Shape;11360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1" name="Google Shape;11361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2" name="Google Shape;11362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3" name="Google Shape;11363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4" name="Google Shape;11364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5" name="Google Shape;11365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6" name="Google Shape;11366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7" name="Google Shape;11367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68" name="Google Shape;11368;p15"/>
            <p:cNvGrpSpPr/>
            <p:nvPr/>
          </p:nvGrpSpPr>
          <p:grpSpPr>
            <a:xfrm>
              <a:off x="109200" y="2189006"/>
              <a:ext cx="8925600" cy="33000"/>
              <a:chOff x="76200" y="76206"/>
              <a:chExt cx="8925600" cy="33000"/>
            </a:xfrm>
          </p:grpSpPr>
          <p:sp>
            <p:nvSpPr>
              <p:cNvPr id="11369" name="Google Shape;11369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0" name="Google Shape;11370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1" name="Google Shape;11371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2" name="Google Shape;11372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3" name="Google Shape;11373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4" name="Google Shape;11374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5" name="Google Shape;11375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6" name="Google Shape;11376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7" name="Google Shape;11377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8" name="Google Shape;11378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9" name="Google Shape;11379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0" name="Google Shape;11380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1" name="Google Shape;11381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2" name="Google Shape;11382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3" name="Google Shape;11383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4" name="Google Shape;11384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5" name="Google Shape;11385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6" name="Google Shape;11386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7" name="Google Shape;11387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8" name="Google Shape;11388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9" name="Google Shape;11389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0" name="Google Shape;11390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1" name="Google Shape;11391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2" name="Google Shape;11392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3" name="Google Shape;11393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4" name="Google Shape;11394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5" name="Google Shape;11395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6" name="Google Shape;11396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7" name="Google Shape;11397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8" name="Google Shape;11398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9" name="Google Shape;11399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0" name="Google Shape;11400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1" name="Google Shape;11401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2" name="Google Shape;11402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3" name="Google Shape;11403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4" name="Google Shape;11404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5" name="Google Shape;11405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6" name="Google Shape;11406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7" name="Google Shape;11407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8" name="Google Shape;11408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9" name="Google Shape;11409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0" name="Google Shape;11410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1" name="Google Shape;11411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2" name="Google Shape;11412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3" name="Google Shape;11413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4" name="Google Shape;11414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5" name="Google Shape;11415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6" name="Google Shape;11416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7" name="Google Shape;11417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8" name="Google Shape;11418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9" name="Google Shape;11419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0" name="Google Shape;11420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1" name="Google Shape;11421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2" name="Google Shape;11422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3" name="Google Shape;11423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4" name="Google Shape;11424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5" name="Google Shape;11425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6" name="Google Shape;11426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7" name="Google Shape;11427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8" name="Google Shape;11428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9" name="Google Shape;11429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0" name="Google Shape;11430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1" name="Google Shape;11431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2" name="Google Shape;11432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3" name="Google Shape;11433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4" name="Google Shape;11434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5" name="Google Shape;11435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6" name="Google Shape;11436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7" name="Google Shape;11437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8" name="Google Shape;11438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9" name="Google Shape;11439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0" name="Google Shape;11440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41" name="Google Shape;11441;p15"/>
            <p:cNvGrpSpPr/>
            <p:nvPr/>
          </p:nvGrpSpPr>
          <p:grpSpPr>
            <a:xfrm>
              <a:off x="109200" y="2300206"/>
              <a:ext cx="8925600" cy="33000"/>
              <a:chOff x="76200" y="76206"/>
              <a:chExt cx="8925600" cy="33000"/>
            </a:xfrm>
          </p:grpSpPr>
          <p:sp>
            <p:nvSpPr>
              <p:cNvPr id="11442" name="Google Shape;11442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3" name="Google Shape;11443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4" name="Google Shape;11444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5" name="Google Shape;11445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6" name="Google Shape;11446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7" name="Google Shape;11447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8" name="Google Shape;11448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9" name="Google Shape;11449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0" name="Google Shape;11450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1" name="Google Shape;11451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2" name="Google Shape;11452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3" name="Google Shape;11453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4" name="Google Shape;11454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5" name="Google Shape;11455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6" name="Google Shape;11456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7" name="Google Shape;11457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8" name="Google Shape;11458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9" name="Google Shape;11459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0" name="Google Shape;11460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1" name="Google Shape;11461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2" name="Google Shape;11462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3" name="Google Shape;11463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4" name="Google Shape;11464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5" name="Google Shape;11465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6" name="Google Shape;11466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7" name="Google Shape;11467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8" name="Google Shape;11468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9" name="Google Shape;11469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0" name="Google Shape;11470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1" name="Google Shape;11471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2" name="Google Shape;11472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3" name="Google Shape;11473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4" name="Google Shape;11474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5" name="Google Shape;11475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6" name="Google Shape;11476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7" name="Google Shape;11477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8" name="Google Shape;11478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9" name="Google Shape;11479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0" name="Google Shape;11480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1" name="Google Shape;11481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2" name="Google Shape;11482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3" name="Google Shape;11483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4" name="Google Shape;11484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5" name="Google Shape;11485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6" name="Google Shape;11486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7" name="Google Shape;11487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8" name="Google Shape;11488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9" name="Google Shape;11489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0" name="Google Shape;11490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1" name="Google Shape;11491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2" name="Google Shape;11492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3" name="Google Shape;11493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4" name="Google Shape;11494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5" name="Google Shape;11495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6" name="Google Shape;11496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7" name="Google Shape;11497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8" name="Google Shape;11498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9" name="Google Shape;11499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0" name="Google Shape;11500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1" name="Google Shape;11501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2" name="Google Shape;11502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3" name="Google Shape;11503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4" name="Google Shape;11504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5" name="Google Shape;11505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6" name="Google Shape;11506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7" name="Google Shape;11507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8" name="Google Shape;11508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9" name="Google Shape;11509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0" name="Google Shape;11510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1" name="Google Shape;11511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2" name="Google Shape;11512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3" name="Google Shape;11513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14" name="Google Shape;11514;p15"/>
            <p:cNvGrpSpPr/>
            <p:nvPr/>
          </p:nvGrpSpPr>
          <p:grpSpPr>
            <a:xfrm>
              <a:off x="109200" y="2411406"/>
              <a:ext cx="8925600" cy="33000"/>
              <a:chOff x="76200" y="76206"/>
              <a:chExt cx="8925600" cy="33000"/>
            </a:xfrm>
          </p:grpSpPr>
          <p:sp>
            <p:nvSpPr>
              <p:cNvPr id="11515" name="Google Shape;11515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6" name="Google Shape;11516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7" name="Google Shape;11517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8" name="Google Shape;11518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9" name="Google Shape;11519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0" name="Google Shape;11520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1" name="Google Shape;11521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2" name="Google Shape;11522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3" name="Google Shape;11523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4" name="Google Shape;11524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5" name="Google Shape;11525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6" name="Google Shape;11526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7" name="Google Shape;11527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8" name="Google Shape;11528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9" name="Google Shape;11529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0" name="Google Shape;11530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1" name="Google Shape;11531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2" name="Google Shape;11532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3" name="Google Shape;11533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4" name="Google Shape;11534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5" name="Google Shape;11535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6" name="Google Shape;11536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7" name="Google Shape;11537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8" name="Google Shape;11538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9" name="Google Shape;11539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0" name="Google Shape;11540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1" name="Google Shape;11541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2" name="Google Shape;11542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3" name="Google Shape;11543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4" name="Google Shape;11544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5" name="Google Shape;11545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6" name="Google Shape;11546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7" name="Google Shape;11547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8" name="Google Shape;11548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9" name="Google Shape;11549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0" name="Google Shape;11550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1" name="Google Shape;11551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2" name="Google Shape;11552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3" name="Google Shape;11553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4" name="Google Shape;11554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5" name="Google Shape;11555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6" name="Google Shape;11556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7" name="Google Shape;11557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8" name="Google Shape;11558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9" name="Google Shape;11559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0" name="Google Shape;11560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1" name="Google Shape;11561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2" name="Google Shape;11562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3" name="Google Shape;11563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4" name="Google Shape;11564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5" name="Google Shape;11565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6" name="Google Shape;11566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7" name="Google Shape;11567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8" name="Google Shape;11568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9" name="Google Shape;11569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0" name="Google Shape;11570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1" name="Google Shape;11571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2" name="Google Shape;11572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3" name="Google Shape;11573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4" name="Google Shape;11574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5" name="Google Shape;11575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6" name="Google Shape;11576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7" name="Google Shape;11577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8" name="Google Shape;11578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9" name="Google Shape;11579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0" name="Google Shape;11580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1" name="Google Shape;11581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2" name="Google Shape;11582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3" name="Google Shape;11583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4" name="Google Shape;11584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5" name="Google Shape;11585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6" name="Google Shape;11586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7" name="Google Shape;11587;p15"/>
            <p:cNvGrpSpPr/>
            <p:nvPr/>
          </p:nvGrpSpPr>
          <p:grpSpPr>
            <a:xfrm>
              <a:off x="109200" y="2522606"/>
              <a:ext cx="8925600" cy="33000"/>
              <a:chOff x="76200" y="76206"/>
              <a:chExt cx="8925600" cy="33000"/>
            </a:xfrm>
          </p:grpSpPr>
          <p:sp>
            <p:nvSpPr>
              <p:cNvPr id="11588" name="Google Shape;11588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9" name="Google Shape;11589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0" name="Google Shape;11590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1" name="Google Shape;11591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2" name="Google Shape;11592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3" name="Google Shape;11593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4" name="Google Shape;11594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5" name="Google Shape;11595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6" name="Google Shape;11596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7" name="Google Shape;11597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8" name="Google Shape;11598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9" name="Google Shape;11599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0" name="Google Shape;11600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1" name="Google Shape;11601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2" name="Google Shape;11602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3" name="Google Shape;11603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4" name="Google Shape;11604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5" name="Google Shape;11605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6" name="Google Shape;11606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7" name="Google Shape;11607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8" name="Google Shape;11608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9" name="Google Shape;11609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0" name="Google Shape;11610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1" name="Google Shape;11611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2" name="Google Shape;11612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3" name="Google Shape;11613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4" name="Google Shape;11614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5" name="Google Shape;11615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6" name="Google Shape;11616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7" name="Google Shape;11617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8" name="Google Shape;11618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9" name="Google Shape;11619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0" name="Google Shape;11620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1" name="Google Shape;11621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2" name="Google Shape;11622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3" name="Google Shape;11623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4" name="Google Shape;11624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5" name="Google Shape;11625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6" name="Google Shape;11626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7" name="Google Shape;11627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8" name="Google Shape;11628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9" name="Google Shape;11629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0" name="Google Shape;11630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1" name="Google Shape;11631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2" name="Google Shape;11632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3" name="Google Shape;11633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4" name="Google Shape;11634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5" name="Google Shape;11635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6" name="Google Shape;11636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7" name="Google Shape;11637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8" name="Google Shape;11638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9" name="Google Shape;11639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0" name="Google Shape;11640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1" name="Google Shape;11641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2" name="Google Shape;11642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3" name="Google Shape;11643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4" name="Google Shape;11644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5" name="Google Shape;11645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6" name="Google Shape;11646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7" name="Google Shape;11647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8" name="Google Shape;11648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9" name="Google Shape;11649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0" name="Google Shape;11650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1" name="Google Shape;11651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2" name="Google Shape;11652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3" name="Google Shape;11653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4" name="Google Shape;11654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5" name="Google Shape;11655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6" name="Google Shape;11656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7" name="Google Shape;11657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8" name="Google Shape;11658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9" name="Google Shape;11659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0" name="Google Shape;11660;p15"/>
            <p:cNvGrpSpPr/>
            <p:nvPr/>
          </p:nvGrpSpPr>
          <p:grpSpPr>
            <a:xfrm>
              <a:off x="109200" y="2633806"/>
              <a:ext cx="8925600" cy="33000"/>
              <a:chOff x="76200" y="76206"/>
              <a:chExt cx="8925600" cy="33000"/>
            </a:xfrm>
          </p:grpSpPr>
          <p:sp>
            <p:nvSpPr>
              <p:cNvPr id="11661" name="Google Shape;11661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2" name="Google Shape;11662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3" name="Google Shape;11663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4" name="Google Shape;11664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5" name="Google Shape;11665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6" name="Google Shape;11666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7" name="Google Shape;11667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8" name="Google Shape;11668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9" name="Google Shape;11669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0" name="Google Shape;11670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1" name="Google Shape;11671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2" name="Google Shape;11672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3" name="Google Shape;11673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4" name="Google Shape;11674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5" name="Google Shape;11675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6" name="Google Shape;11676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7" name="Google Shape;11677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8" name="Google Shape;11678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9" name="Google Shape;11679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0" name="Google Shape;11680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1" name="Google Shape;11681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2" name="Google Shape;11682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3" name="Google Shape;11683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4" name="Google Shape;11684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5" name="Google Shape;11685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6" name="Google Shape;11686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7" name="Google Shape;11687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8" name="Google Shape;11688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9" name="Google Shape;11689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0" name="Google Shape;11690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1" name="Google Shape;11691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2" name="Google Shape;11692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3" name="Google Shape;11693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4" name="Google Shape;11694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5" name="Google Shape;11695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6" name="Google Shape;11696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7" name="Google Shape;11697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8" name="Google Shape;11698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9" name="Google Shape;11699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0" name="Google Shape;11700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1" name="Google Shape;11701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2" name="Google Shape;11702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3" name="Google Shape;11703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4" name="Google Shape;11704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5" name="Google Shape;11705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6" name="Google Shape;11706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7" name="Google Shape;11707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8" name="Google Shape;11708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9" name="Google Shape;11709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0" name="Google Shape;11710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1" name="Google Shape;11711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2" name="Google Shape;11712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3" name="Google Shape;11713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4" name="Google Shape;11714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5" name="Google Shape;11715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6" name="Google Shape;11716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7" name="Google Shape;11717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8" name="Google Shape;11718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9" name="Google Shape;11719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0" name="Google Shape;11720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1" name="Google Shape;11721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2" name="Google Shape;11722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3" name="Google Shape;11723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4" name="Google Shape;11724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5" name="Google Shape;11725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6" name="Google Shape;11726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7" name="Google Shape;11727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8" name="Google Shape;11728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9" name="Google Shape;11729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0" name="Google Shape;11730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1" name="Google Shape;11731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2" name="Google Shape;11732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33" name="Google Shape;11733;p15"/>
            <p:cNvGrpSpPr/>
            <p:nvPr/>
          </p:nvGrpSpPr>
          <p:grpSpPr>
            <a:xfrm>
              <a:off x="109200" y="2745006"/>
              <a:ext cx="8925600" cy="33000"/>
              <a:chOff x="76200" y="76206"/>
              <a:chExt cx="8925600" cy="33000"/>
            </a:xfrm>
          </p:grpSpPr>
          <p:sp>
            <p:nvSpPr>
              <p:cNvPr id="11734" name="Google Shape;11734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5" name="Google Shape;11735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6" name="Google Shape;11736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7" name="Google Shape;11737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8" name="Google Shape;11738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9" name="Google Shape;11739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0" name="Google Shape;11740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1" name="Google Shape;11741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2" name="Google Shape;11742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3" name="Google Shape;11743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4" name="Google Shape;11744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5" name="Google Shape;11745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6" name="Google Shape;11746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7" name="Google Shape;11747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8" name="Google Shape;11748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9" name="Google Shape;11749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0" name="Google Shape;11750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1" name="Google Shape;11751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2" name="Google Shape;11752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3" name="Google Shape;11753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4" name="Google Shape;11754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5" name="Google Shape;11755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6" name="Google Shape;11756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7" name="Google Shape;11757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8" name="Google Shape;11758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9" name="Google Shape;11759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0" name="Google Shape;11760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1" name="Google Shape;11761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2" name="Google Shape;11762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3" name="Google Shape;11763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4" name="Google Shape;11764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5" name="Google Shape;11765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6" name="Google Shape;11766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7" name="Google Shape;11767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8" name="Google Shape;11768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9" name="Google Shape;11769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0" name="Google Shape;11770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1" name="Google Shape;11771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2" name="Google Shape;11772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3" name="Google Shape;11773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4" name="Google Shape;11774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5" name="Google Shape;11775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6" name="Google Shape;11776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7" name="Google Shape;11777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8" name="Google Shape;11778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9" name="Google Shape;11779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0" name="Google Shape;11780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1" name="Google Shape;11781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2" name="Google Shape;11782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3" name="Google Shape;11783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4" name="Google Shape;11784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5" name="Google Shape;11785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6" name="Google Shape;11786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7" name="Google Shape;11787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8" name="Google Shape;11788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9" name="Google Shape;11789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0" name="Google Shape;11790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1" name="Google Shape;11791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2" name="Google Shape;11792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3" name="Google Shape;11793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4" name="Google Shape;11794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5" name="Google Shape;11795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6" name="Google Shape;11796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7" name="Google Shape;11797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8" name="Google Shape;11798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9" name="Google Shape;11799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0" name="Google Shape;11800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1" name="Google Shape;11801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2" name="Google Shape;11802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3" name="Google Shape;11803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4" name="Google Shape;11804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5" name="Google Shape;11805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06" name="Google Shape;11806;p15"/>
            <p:cNvGrpSpPr/>
            <p:nvPr/>
          </p:nvGrpSpPr>
          <p:grpSpPr>
            <a:xfrm>
              <a:off x="109200" y="2856206"/>
              <a:ext cx="8925600" cy="33000"/>
              <a:chOff x="76200" y="76206"/>
              <a:chExt cx="8925600" cy="33000"/>
            </a:xfrm>
          </p:grpSpPr>
          <p:sp>
            <p:nvSpPr>
              <p:cNvPr id="11807" name="Google Shape;11807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8" name="Google Shape;11808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9" name="Google Shape;11809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0" name="Google Shape;11810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1" name="Google Shape;11811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2" name="Google Shape;11812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3" name="Google Shape;11813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4" name="Google Shape;11814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5" name="Google Shape;11815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6" name="Google Shape;11816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7" name="Google Shape;11817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8" name="Google Shape;11818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9" name="Google Shape;11819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0" name="Google Shape;11820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1" name="Google Shape;11821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2" name="Google Shape;11822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3" name="Google Shape;11823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4" name="Google Shape;11824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5" name="Google Shape;11825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6" name="Google Shape;11826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7" name="Google Shape;11827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8" name="Google Shape;11828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9" name="Google Shape;11829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0" name="Google Shape;11830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1" name="Google Shape;11831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2" name="Google Shape;11832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3" name="Google Shape;11833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4" name="Google Shape;11834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5" name="Google Shape;11835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6" name="Google Shape;11836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7" name="Google Shape;11837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8" name="Google Shape;11838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9" name="Google Shape;11839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0" name="Google Shape;11840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1" name="Google Shape;11841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2" name="Google Shape;11842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3" name="Google Shape;11843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4" name="Google Shape;11844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5" name="Google Shape;11845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6" name="Google Shape;11846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7" name="Google Shape;11847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8" name="Google Shape;11848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9" name="Google Shape;11849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0" name="Google Shape;11850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1" name="Google Shape;11851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2" name="Google Shape;11852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3" name="Google Shape;11853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4" name="Google Shape;11854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5" name="Google Shape;11855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6" name="Google Shape;11856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7" name="Google Shape;11857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8" name="Google Shape;11858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9" name="Google Shape;11859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0" name="Google Shape;11860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1" name="Google Shape;11861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2" name="Google Shape;11862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3" name="Google Shape;11863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4" name="Google Shape;11864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5" name="Google Shape;11865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6" name="Google Shape;11866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7" name="Google Shape;11867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8" name="Google Shape;11868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9" name="Google Shape;11869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0" name="Google Shape;11870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1" name="Google Shape;11871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2" name="Google Shape;11872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3" name="Google Shape;11873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4" name="Google Shape;11874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5" name="Google Shape;11875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6" name="Google Shape;11876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7" name="Google Shape;11877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8" name="Google Shape;11878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79" name="Google Shape;11879;p15"/>
            <p:cNvGrpSpPr/>
            <p:nvPr/>
          </p:nvGrpSpPr>
          <p:grpSpPr>
            <a:xfrm>
              <a:off x="109200" y="2967406"/>
              <a:ext cx="8925600" cy="33000"/>
              <a:chOff x="76200" y="76206"/>
              <a:chExt cx="8925600" cy="33000"/>
            </a:xfrm>
          </p:grpSpPr>
          <p:sp>
            <p:nvSpPr>
              <p:cNvPr id="11880" name="Google Shape;11880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1" name="Google Shape;11881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2" name="Google Shape;11882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3" name="Google Shape;11883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4" name="Google Shape;11884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5" name="Google Shape;11885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6" name="Google Shape;11886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7" name="Google Shape;11887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8" name="Google Shape;11888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9" name="Google Shape;11889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0" name="Google Shape;11890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1" name="Google Shape;11891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2" name="Google Shape;11892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3" name="Google Shape;11893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4" name="Google Shape;11894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5" name="Google Shape;11895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6" name="Google Shape;11896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7" name="Google Shape;11897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8" name="Google Shape;11898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9" name="Google Shape;11899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0" name="Google Shape;11900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1" name="Google Shape;11901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2" name="Google Shape;11902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3" name="Google Shape;11903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4" name="Google Shape;11904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5" name="Google Shape;11905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6" name="Google Shape;11906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7" name="Google Shape;11907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8" name="Google Shape;11908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9" name="Google Shape;11909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0" name="Google Shape;11910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1" name="Google Shape;11911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2" name="Google Shape;11912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3" name="Google Shape;11913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4" name="Google Shape;11914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5" name="Google Shape;11915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6" name="Google Shape;11916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7" name="Google Shape;11917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8" name="Google Shape;11918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9" name="Google Shape;11919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0" name="Google Shape;11920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1" name="Google Shape;11921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2" name="Google Shape;11922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3" name="Google Shape;11923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4" name="Google Shape;11924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5" name="Google Shape;11925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6" name="Google Shape;11926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7" name="Google Shape;11927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8" name="Google Shape;11928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9" name="Google Shape;11929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0" name="Google Shape;11930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1" name="Google Shape;11931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2" name="Google Shape;11932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3" name="Google Shape;11933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4" name="Google Shape;11934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5" name="Google Shape;11935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6" name="Google Shape;11936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7" name="Google Shape;11937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8" name="Google Shape;11938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9" name="Google Shape;11939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0" name="Google Shape;11940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1" name="Google Shape;11941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2" name="Google Shape;11942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3" name="Google Shape;11943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4" name="Google Shape;11944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5" name="Google Shape;11945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6" name="Google Shape;11946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7" name="Google Shape;11947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8" name="Google Shape;11948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9" name="Google Shape;11949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0" name="Google Shape;11950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1" name="Google Shape;11951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52" name="Google Shape;11952;p15"/>
            <p:cNvGrpSpPr/>
            <p:nvPr/>
          </p:nvGrpSpPr>
          <p:grpSpPr>
            <a:xfrm>
              <a:off x="109200" y="3078606"/>
              <a:ext cx="8925600" cy="33000"/>
              <a:chOff x="76200" y="76206"/>
              <a:chExt cx="8925600" cy="33000"/>
            </a:xfrm>
          </p:grpSpPr>
          <p:sp>
            <p:nvSpPr>
              <p:cNvPr id="11953" name="Google Shape;11953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4" name="Google Shape;11954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5" name="Google Shape;11955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6" name="Google Shape;11956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7" name="Google Shape;11957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8" name="Google Shape;11958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9" name="Google Shape;11959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0" name="Google Shape;11960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1" name="Google Shape;11961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2" name="Google Shape;11962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3" name="Google Shape;11963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4" name="Google Shape;11964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5" name="Google Shape;11965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6" name="Google Shape;11966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7" name="Google Shape;11967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8" name="Google Shape;11968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9" name="Google Shape;11969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0" name="Google Shape;11970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1" name="Google Shape;11971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2" name="Google Shape;11972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3" name="Google Shape;11973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4" name="Google Shape;11974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5" name="Google Shape;11975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6" name="Google Shape;11976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7" name="Google Shape;11977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8" name="Google Shape;11978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9" name="Google Shape;11979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0" name="Google Shape;11980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1" name="Google Shape;11981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2" name="Google Shape;11982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3" name="Google Shape;11983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4" name="Google Shape;11984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5" name="Google Shape;11985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6" name="Google Shape;11986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7" name="Google Shape;11987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8" name="Google Shape;11988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9" name="Google Shape;11989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0" name="Google Shape;11990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1" name="Google Shape;11991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2" name="Google Shape;11992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3" name="Google Shape;11993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4" name="Google Shape;11994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5" name="Google Shape;11995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6" name="Google Shape;11996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7" name="Google Shape;11997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8" name="Google Shape;11998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9" name="Google Shape;11999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0" name="Google Shape;12000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1" name="Google Shape;12001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2" name="Google Shape;12002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3" name="Google Shape;12003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4" name="Google Shape;12004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5" name="Google Shape;12005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6" name="Google Shape;12006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7" name="Google Shape;12007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8" name="Google Shape;12008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9" name="Google Shape;12009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0" name="Google Shape;12010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1" name="Google Shape;12011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2" name="Google Shape;12012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3" name="Google Shape;12013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4" name="Google Shape;12014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5" name="Google Shape;12015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6" name="Google Shape;12016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7" name="Google Shape;12017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8" name="Google Shape;12018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9" name="Google Shape;12019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0" name="Google Shape;12020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1" name="Google Shape;12021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2" name="Google Shape;12022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3" name="Google Shape;12023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4" name="Google Shape;12024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25" name="Google Shape;12025;p15"/>
            <p:cNvGrpSpPr/>
            <p:nvPr/>
          </p:nvGrpSpPr>
          <p:grpSpPr>
            <a:xfrm>
              <a:off x="109200" y="3189806"/>
              <a:ext cx="8925600" cy="33000"/>
              <a:chOff x="76200" y="76206"/>
              <a:chExt cx="8925600" cy="33000"/>
            </a:xfrm>
          </p:grpSpPr>
          <p:sp>
            <p:nvSpPr>
              <p:cNvPr id="12026" name="Google Shape;12026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7" name="Google Shape;12027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8" name="Google Shape;12028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9" name="Google Shape;12029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0" name="Google Shape;12030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1" name="Google Shape;12031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2" name="Google Shape;12032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3" name="Google Shape;12033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4" name="Google Shape;12034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5" name="Google Shape;12035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6" name="Google Shape;12036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7" name="Google Shape;12037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8" name="Google Shape;12038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9" name="Google Shape;12039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0" name="Google Shape;12040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1" name="Google Shape;12041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2" name="Google Shape;12042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3" name="Google Shape;12043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4" name="Google Shape;12044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5" name="Google Shape;12045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6" name="Google Shape;12046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7" name="Google Shape;12047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8" name="Google Shape;12048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9" name="Google Shape;12049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0" name="Google Shape;12050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1" name="Google Shape;12051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2" name="Google Shape;12052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3" name="Google Shape;12053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4" name="Google Shape;12054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5" name="Google Shape;12055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6" name="Google Shape;12056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7" name="Google Shape;12057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8" name="Google Shape;12058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9" name="Google Shape;12059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0" name="Google Shape;12060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1" name="Google Shape;12061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2" name="Google Shape;12062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3" name="Google Shape;12063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4" name="Google Shape;12064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5" name="Google Shape;12065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6" name="Google Shape;12066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7" name="Google Shape;12067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8" name="Google Shape;12068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9" name="Google Shape;12069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0" name="Google Shape;12070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1" name="Google Shape;12071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2" name="Google Shape;12072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3" name="Google Shape;12073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4" name="Google Shape;12074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5" name="Google Shape;12075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6" name="Google Shape;12076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7" name="Google Shape;12077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8" name="Google Shape;12078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9" name="Google Shape;12079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0" name="Google Shape;12080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1" name="Google Shape;12081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2" name="Google Shape;12082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3" name="Google Shape;12083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4" name="Google Shape;12084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5" name="Google Shape;12085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6" name="Google Shape;12086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7" name="Google Shape;12087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8" name="Google Shape;12088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9" name="Google Shape;12089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0" name="Google Shape;12090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1" name="Google Shape;12091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2" name="Google Shape;12092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3" name="Google Shape;12093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4" name="Google Shape;12094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5" name="Google Shape;12095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6" name="Google Shape;12096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7" name="Google Shape;12097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98" name="Google Shape;12098;p15"/>
            <p:cNvGrpSpPr/>
            <p:nvPr/>
          </p:nvGrpSpPr>
          <p:grpSpPr>
            <a:xfrm>
              <a:off x="109200" y="3301006"/>
              <a:ext cx="8925600" cy="33000"/>
              <a:chOff x="76200" y="76206"/>
              <a:chExt cx="8925600" cy="33000"/>
            </a:xfrm>
          </p:grpSpPr>
          <p:sp>
            <p:nvSpPr>
              <p:cNvPr id="12099" name="Google Shape;12099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0" name="Google Shape;12100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1" name="Google Shape;12101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2" name="Google Shape;12102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3" name="Google Shape;12103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4" name="Google Shape;12104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5" name="Google Shape;12105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6" name="Google Shape;12106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7" name="Google Shape;12107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8" name="Google Shape;12108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9" name="Google Shape;12109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0" name="Google Shape;12110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1" name="Google Shape;12111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2" name="Google Shape;12112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3" name="Google Shape;12113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4" name="Google Shape;12114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5" name="Google Shape;12115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6" name="Google Shape;12116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7" name="Google Shape;12117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8" name="Google Shape;12118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9" name="Google Shape;12119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0" name="Google Shape;12120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1" name="Google Shape;12121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2" name="Google Shape;12122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3" name="Google Shape;12123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4" name="Google Shape;12124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5" name="Google Shape;12125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6" name="Google Shape;12126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7" name="Google Shape;12127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8" name="Google Shape;12128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9" name="Google Shape;12129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0" name="Google Shape;12130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1" name="Google Shape;12131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2" name="Google Shape;12132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3" name="Google Shape;12133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4" name="Google Shape;12134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5" name="Google Shape;12135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6" name="Google Shape;12136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7" name="Google Shape;12137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8" name="Google Shape;12138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9" name="Google Shape;12139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0" name="Google Shape;12140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1" name="Google Shape;12141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2" name="Google Shape;12142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3" name="Google Shape;12143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4" name="Google Shape;12144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5" name="Google Shape;12145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6" name="Google Shape;12146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7" name="Google Shape;12147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8" name="Google Shape;12148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9" name="Google Shape;12149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0" name="Google Shape;12150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1" name="Google Shape;12151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2" name="Google Shape;12152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3" name="Google Shape;12153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4" name="Google Shape;12154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5" name="Google Shape;12155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6" name="Google Shape;12156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7" name="Google Shape;12157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8" name="Google Shape;12158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9" name="Google Shape;12159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0" name="Google Shape;12160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1" name="Google Shape;12161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2" name="Google Shape;12162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3" name="Google Shape;12163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4" name="Google Shape;12164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5" name="Google Shape;12165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6" name="Google Shape;12166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7" name="Google Shape;12167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8" name="Google Shape;12168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9" name="Google Shape;12169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0" name="Google Shape;12170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71" name="Google Shape;12171;p15"/>
            <p:cNvGrpSpPr/>
            <p:nvPr/>
          </p:nvGrpSpPr>
          <p:grpSpPr>
            <a:xfrm>
              <a:off x="109200" y="3412206"/>
              <a:ext cx="8925600" cy="33000"/>
              <a:chOff x="76200" y="76206"/>
              <a:chExt cx="8925600" cy="33000"/>
            </a:xfrm>
          </p:grpSpPr>
          <p:sp>
            <p:nvSpPr>
              <p:cNvPr id="12172" name="Google Shape;12172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3" name="Google Shape;12173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4" name="Google Shape;12174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5" name="Google Shape;12175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6" name="Google Shape;12176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7" name="Google Shape;12177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8" name="Google Shape;12178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9" name="Google Shape;12179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0" name="Google Shape;12180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1" name="Google Shape;12181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2" name="Google Shape;12182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3" name="Google Shape;12183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4" name="Google Shape;12184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5" name="Google Shape;12185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6" name="Google Shape;12186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7" name="Google Shape;12187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8" name="Google Shape;12188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9" name="Google Shape;12189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0" name="Google Shape;12190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1" name="Google Shape;12191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2" name="Google Shape;12192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3" name="Google Shape;12193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4" name="Google Shape;12194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5" name="Google Shape;12195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6" name="Google Shape;12196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7" name="Google Shape;12197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8" name="Google Shape;12198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9" name="Google Shape;12199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0" name="Google Shape;12200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1" name="Google Shape;12201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2" name="Google Shape;12202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3" name="Google Shape;12203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4" name="Google Shape;12204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5" name="Google Shape;12205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6" name="Google Shape;12206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7" name="Google Shape;12207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8" name="Google Shape;12208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9" name="Google Shape;12209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0" name="Google Shape;12210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1" name="Google Shape;12211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2" name="Google Shape;12212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3" name="Google Shape;12213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4" name="Google Shape;12214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5" name="Google Shape;12215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6" name="Google Shape;12216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7" name="Google Shape;12217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8" name="Google Shape;12218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9" name="Google Shape;12219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0" name="Google Shape;12220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1" name="Google Shape;12221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2" name="Google Shape;12222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3" name="Google Shape;12223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4" name="Google Shape;12224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5" name="Google Shape;12225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6" name="Google Shape;12226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7" name="Google Shape;12227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8" name="Google Shape;12228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9" name="Google Shape;12229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0" name="Google Shape;12230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1" name="Google Shape;12231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2" name="Google Shape;12232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3" name="Google Shape;12233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4" name="Google Shape;12234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5" name="Google Shape;12235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6" name="Google Shape;12236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7" name="Google Shape;12237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8" name="Google Shape;12238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9" name="Google Shape;12239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0" name="Google Shape;12240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1" name="Google Shape;12241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2" name="Google Shape;12242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3" name="Google Shape;12243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44" name="Google Shape;12244;p15"/>
            <p:cNvGrpSpPr/>
            <p:nvPr/>
          </p:nvGrpSpPr>
          <p:grpSpPr>
            <a:xfrm>
              <a:off x="109200" y="3523406"/>
              <a:ext cx="8925600" cy="33000"/>
              <a:chOff x="76200" y="76206"/>
              <a:chExt cx="8925600" cy="33000"/>
            </a:xfrm>
          </p:grpSpPr>
          <p:sp>
            <p:nvSpPr>
              <p:cNvPr id="12245" name="Google Shape;12245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6" name="Google Shape;12246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7" name="Google Shape;12247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8" name="Google Shape;12248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9" name="Google Shape;12249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0" name="Google Shape;12250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1" name="Google Shape;12251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2" name="Google Shape;12252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3" name="Google Shape;12253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4" name="Google Shape;12254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5" name="Google Shape;12255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6" name="Google Shape;12256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7" name="Google Shape;12257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8" name="Google Shape;12258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9" name="Google Shape;12259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0" name="Google Shape;12260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1" name="Google Shape;12261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2" name="Google Shape;12262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3" name="Google Shape;12263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4" name="Google Shape;12264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5" name="Google Shape;12265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6" name="Google Shape;12266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7" name="Google Shape;12267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8" name="Google Shape;12268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9" name="Google Shape;12269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0" name="Google Shape;12270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1" name="Google Shape;12271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2" name="Google Shape;12272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3" name="Google Shape;12273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4" name="Google Shape;12274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5" name="Google Shape;12275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6" name="Google Shape;12276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7" name="Google Shape;12277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8" name="Google Shape;12278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9" name="Google Shape;12279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0" name="Google Shape;12280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1" name="Google Shape;12281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2" name="Google Shape;12282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3" name="Google Shape;12283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4" name="Google Shape;12284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5" name="Google Shape;12285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6" name="Google Shape;12286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7" name="Google Shape;12287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8" name="Google Shape;12288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9" name="Google Shape;12289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0" name="Google Shape;12290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1" name="Google Shape;12291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2" name="Google Shape;12292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3" name="Google Shape;12293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4" name="Google Shape;12294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5" name="Google Shape;12295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6" name="Google Shape;12296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7" name="Google Shape;12297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8" name="Google Shape;12298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9" name="Google Shape;12299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0" name="Google Shape;12300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1" name="Google Shape;12301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2" name="Google Shape;12302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3" name="Google Shape;12303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4" name="Google Shape;12304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5" name="Google Shape;12305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6" name="Google Shape;12306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7" name="Google Shape;12307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8" name="Google Shape;12308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9" name="Google Shape;12309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0" name="Google Shape;12310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1" name="Google Shape;12311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2" name="Google Shape;12312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3" name="Google Shape;12313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4" name="Google Shape;12314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5" name="Google Shape;12315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6" name="Google Shape;12316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17" name="Google Shape;12317;p15"/>
            <p:cNvGrpSpPr/>
            <p:nvPr/>
          </p:nvGrpSpPr>
          <p:grpSpPr>
            <a:xfrm>
              <a:off x="109200" y="3634606"/>
              <a:ext cx="8925600" cy="33000"/>
              <a:chOff x="76200" y="76206"/>
              <a:chExt cx="8925600" cy="33000"/>
            </a:xfrm>
          </p:grpSpPr>
          <p:sp>
            <p:nvSpPr>
              <p:cNvPr id="12318" name="Google Shape;12318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9" name="Google Shape;12319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0" name="Google Shape;12320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1" name="Google Shape;12321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2" name="Google Shape;12322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3" name="Google Shape;12323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4" name="Google Shape;12324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5" name="Google Shape;12325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6" name="Google Shape;12326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7" name="Google Shape;12327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8" name="Google Shape;12328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9" name="Google Shape;12329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0" name="Google Shape;12330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1" name="Google Shape;12331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2" name="Google Shape;12332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3" name="Google Shape;12333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4" name="Google Shape;12334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5" name="Google Shape;12335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6" name="Google Shape;12336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7" name="Google Shape;12337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8" name="Google Shape;12338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9" name="Google Shape;12339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0" name="Google Shape;12340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1" name="Google Shape;12341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2" name="Google Shape;12342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3" name="Google Shape;12343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4" name="Google Shape;12344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5" name="Google Shape;12345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6" name="Google Shape;12346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7" name="Google Shape;12347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8" name="Google Shape;12348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9" name="Google Shape;12349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0" name="Google Shape;12350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1" name="Google Shape;12351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2" name="Google Shape;12352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3" name="Google Shape;12353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4" name="Google Shape;12354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5" name="Google Shape;12355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6" name="Google Shape;12356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7" name="Google Shape;12357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8" name="Google Shape;12358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9" name="Google Shape;12359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0" name="Google Shape;12360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1" name="Google Shape;12361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2" name="Google Shape;12362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3" name="Google Shape;12363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4" name="Google Shape;12364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5" name="Google Shape;12365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6" name="Google Shape;12366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7" name="Google Shape;12367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8" name="Google Shape;12368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9" name="Google Shape;12369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0" name="Google Shape;12370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1" name="Google Shape;12371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2" name="Google Shape;12372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3" name="Google Shape;12373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4" name="Google Shape;12374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5" name="Google Shape;12375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6" name="Google Shape;12376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7" name="Google Shape;12377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8" name="Google Shape;12378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9" name="Google Shape;12379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0" name="Google Shape;12380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1" name="Google Shape;12381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2" name="Google Shape;12382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3" name="Google Shape;12383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4" name="Google Shape;12384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5" name="Google Shape;12385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6" name="Google Shape;12386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7" name="Google Shape;12387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8" name="Google Shape;12388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9" name="Google Shape;12389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0" name="Google Shape;12390;p15"/>
            <p:cNvGrpSpPr/>
            <p:nvPr/>
          </p:nvGrpSpPr>
          <p:grpSpPr>
            <a:xfrm>
              <a:off x="109200" y="3745806"/>
              <a:ext cx="8925600" cy="33000"/>
              <a:chOff x="76200" y="76206"/>
              <a:chExt cx="8925600" cy="33000"/>
            </a:xfrm>
          </p:grpSpPr>
          <p:sp>
            <p:nvSpPr>
              <p:cNvPr id="12391" name="Google Shape;12391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2" name="Google Shape;12392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3" name="Google Shape;12393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4" name="Google Shape;12394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5" name="Google Shape;12395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6" name="Google Shape;12396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7" name="Google Shape;12397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8" name="Google Shape;12398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9" name="Google Shape;12399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0" name="Google Shape;12400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1" name="Google Shape;12401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2" name="Google Shape;12402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3" name="Google Shape;12403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4" name="Google Shape;12404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5" name="Google Shape;12405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6" name="Google Shape;12406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7" name="Google Shape;12407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8" name="Google Shape;12408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9" name="Google Shape;12409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0" name="Google Shape;12410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1" name="Google Shape;12411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2" name="Google Shape;12412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3" name="Google Shape;12413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4" name="Google Shape;12414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5" name="Google Shape;12415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6" name="Google Shape;12416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7" name="Google Shape;12417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8" name="Google Shape;12418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9" name="Google Shape;12419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0" name="Google Shape;12420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1" name="Google Shape;12421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2" name="Google Shape;12422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3" name="Google Shape;12423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4" name="Google Shape;12424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5" name="Google Shape;12425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6" name="Google Shape;12426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7" name="Google Shape;12427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8" name="Google Shape;12428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9" name="Google Shape;12429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0" name="Google Shape;12430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1" name="Google Shape;12431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2" name="Google Shape;12432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3" name="Google Shape;12433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4" name="Google Shape;12434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5" name="Google Shape;12435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6" name="Google Shape;12436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7" name="Google Shape;12437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8" name="Google Shape;12438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9" name="Google Shape;12439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0" name="Google Shape;12440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1" name="Google Shape;12441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2" name="Google Shape;12442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3" name="Google Shape;12443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4" name="Google Shape;12444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5" name="Google Shape;12445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6" name="Google Shape;12446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7" name="Google Shape;12447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8" name="Google Shape;12448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9" name="Google Shape;12449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0" name="Google Shape;12450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1" name="Google Shape;12451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2" name="Google Shape;12452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3" name="Google Shape;12453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4" name="Google Shape;12454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5" name="Google Shape;12455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6" name="Google Shape;12456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7" name="Google Shape;12457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8" name="Google Shape;12458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9" name="Google Shape;12459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0" name="Google Shape;12460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1" name="Google Shape;12461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2" name="Google Shape;12462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63" name="Google Shape;12463;p15"/>
            <p:cNvGrpSpPr/>
            <p:nvPr/>
          </p:nvGrpSpPr>
          <p:grpSpPr>
            <a:xfrm>
              <a:off x="109200" y="3857006"/>
              <a:ext cx="8925600" cy="33000"/>
              <a:chOff x="76200" y="76206"/>
              <a:chExt cx="8925600" cy="33000"/>
            </a:xfrm>
          </p:grpSpPr>
          <p:sp>
            <p:nvSpPr>
              <p:cNvPr id="12464" name="Google Shape;12464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5" name="Google Shape;12465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6" name="Google Shape;12466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7" name="Google Shape;12467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8" name="Google Shape;12468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9" name="Google Shape;12469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0" name="Google Shape;12470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1" name="Google Shape;12471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2" name="Google Shape;12472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3" name="Google Shape;12473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4" name="Google Shape;12474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5" name="Google Shape;12475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6" name="Google Shape;12476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7" name="Google Shape;12477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8" name="Google Shape;12478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9" name="Google Shape;12479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0" name="Google Shape;12480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1" name="Google Shape;12481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2" name="Google Shape;12482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3" name="Google Shape;12483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4" name="Google Shape;12484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5" name="Google Shape;12485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6" name="Google Shape;12486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7" name="Google Shape;12487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8" name="Google Shape;12488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9" name="Google Shape;12489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0" name="Google Shape;12490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1" name="Google Shape;12491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2" name="Google Shape;12492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3" name="Google Shape;12493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4" name="Google Shape;12494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5" name="Google Shape;12495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6" name="Google Shape;12496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7" name="Google Shape;12497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8" name="Google Shape;12498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9" name="Google Shape;12499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0" name="Google Shape;12500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1" name="Google Shape;12501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2" name="Google Shape;12502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3" name="Google Shape;12503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4" name="Google Shape;12504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5" name="Google Shape;12505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6" name="Google Shape;12506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7" name="Google Shape;12507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8" name="Google Shape;12508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9" name="Google Shape;12509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0" name="Google Shape;12510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1" name="Google Shape;12511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2" name="Google Shape;12512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3" name="Google Shape;12513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4" name="Google Shape;12514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5" name="Google Shape;12515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6" name="Google Shape;12516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7" name="Google Shape;12517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8" name="Google Shape;12518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9" name="Google Shape;12519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0" name="Google Shape;12520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1" name="Google Shape;12521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2" name="Google Shape;12522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3" name="Google Shape;12523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4" name="Google Shape;12524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5" name="Google Shape;12525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6" name="Google Shape;12526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7" name="Google Shape;12527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8" name="Google Shape;12528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9" name="Google Shape;12529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0" name="Google Shape;12530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1" name="Google Shape;12531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2" name="Google Shape;12532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3" name="Google Shape;12533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4" name="Google Shape;12534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5" name="Google Shape;12535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36" name="Google Shape;12536;p15"/>
            <p:cNvGrpSpPr/>
            <p:nvPr/>
          </p:nvGrpSpPr>
          <p:grpSpPr>
            <a:xfrm>
              <a:off x="109200" y="3968206"/>
              <a:ext cx="8925600" cy="33000"/>
              <a:chOff x="76200" y="76206"/>
              <a:chExt cx="8925600" cy="33000"/>
            </a:xfrm>
          </p:grpSpPr>
          <p:sp>
            <p:nvSpPr>
              <p:cNvPr id="12537" name="Google Shape;12537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8" name="Google Shape;12538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9" name="Google Shape;12539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0" name="Google Shape;12540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1" name="Google Shape;12541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2" name="Google Shape;12542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3" name="Google Shape;12543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4" name="Google Shape;12544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5" name="Google Shape;12545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6" name="Google Shape;12546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7" name="Google Shape;12547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8" name="Google Shape;12548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9" name="Google Shape;12549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0" name="Google Shape;12550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1" name="Google Shape;12551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2" name="Google Shape;12552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3" name="Google Shape;12553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4" name="Google Shape;12554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5" name="Google Shape;12555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6" name="Google Shape;12556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7" name="Google Shape;12557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8" name="Google Shape;12558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9" name="Google Shape;12559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0" name="Google Shape;12560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1" name="Google Shape;12561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2" name="Google Shape;12562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3" name="Google Shape;12563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4" name="Google Shape;12564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5" name="Google Shape;12565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6" name="Google Shape;12566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7" name="Google Shape;12567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8" name="Google Shape;12568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9" name="Google Shape;12569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0" name="Google Shape;12570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1" name="Google Shape;12571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2" name="Google Shape;12572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3" name="Google Shape;12573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4" name="Google Shape;12574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5" name="Google Shape;12575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6" name="Google Shape;12576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7" name="Google Shape;12577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8" name="Google Shape;12578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9" name="Google Shape;12579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0" name="Google Shape;12580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1" name="Google Shape;12581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2" name="Google Shape;12582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3" name="Google Shape;12583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4" name="Google Shape;12584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5" name="Google Shape;12585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6" name="Google Shape;12586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7" name="Google Shape;12587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8" name="Google Shape;12588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9" name="Google Shape;12589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0" name="Google Shape;12590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1" name="Google Shape;12591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2" name="Google Shape;12592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3" name="Google Shape;12593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4" name="Google Shape;12594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5" name="Google Shape;12595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6" name="Google Shape;12596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7" name="Google Shape;12597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8" name="Google Shape;12598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9" name="Google Shape;12599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0" name="Google Shape;12600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1" name="Google Shape;12601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2" name="Google Shape;12602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3" name="Google Shape;12603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4" name="Google Shape;12604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5" name="Google Shape;12605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6" name="Google Shape;12606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7" name="Google Shape;12607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8" name="Google Shape;12608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9" name="Google Shape;12609;p15"/>
            <p:cNvGrpSpPr/>
            <p:nvPr/>
          </p:nvGrpSpPr>
          <p:grpSpPr>
            <a:xfrm>
              <a:off x="109200" y="4079406"/>
              <a:ext cx="8925600" cy="33000"/>
              <a:chOff x="76200" y="76206"/>
              <a:chExt cx="8925600" cy="33000"/>
            </a:xfrm>
          </p:grpSpPr>
          <p:sp>
            <p:nvSpPr>
              <p:cNvPr id="12610" name="Google Shape;12610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1" name="Google Shape;12611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2" name="Google Shape;12612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3" name="Google Shape;12613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4" name="Google Shape;12614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5" name="Google Shape;12615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6" name="Google Shape;12616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7" name="Google Shape;12617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8" name="Google Shape;12618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9" name="Google Shape;12619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0" name="Google Shape;12620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1" name="Google Shape;12621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2" name="Google Shape;12622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3" name="Google Shape;12623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4" name="Google Shape;12624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5" name="Google Shape;12625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6" name="Google Shape;12626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7" name="Google Shape;12627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8" name="Google Shape;12628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9" name="Google Shape;12629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0" name="Google Shape;12630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1" name="Google Shape;12631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2" name="Google Shape;12632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3" name="Google Shape;12633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4" name="Google Shape;12634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5" name="Google Shape;12635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6" name="Google Shape;12636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7" name="Google Shape;12637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8" name="Google Shape;12638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9" name="Google Shape;12639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0" name="Google Shape;12640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1" name="Google Shape;12641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2" name="Google Shape;12642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3" name="Google Shape;12643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4" name="Google Shape;12644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5" name="Google Shape;12645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6" name="Google Shape;12646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7" name="Google Shape;12647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8" name="Google Shape;12648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9" name="Google Shape;12649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0" name="Google Shape;12650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1" name="Google Shape;12651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2" name="Google Shape;12652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3" name="Google Shape;12653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4" name="Google Shape;12654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5" name="Google Shape;12655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6" name="Google Shape;12656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7" name="Google Shape;12657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8" name="Google Shape;12658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9" name="Google Shape;12659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0" name="Google Shape;12660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1" name="Google Shape;12661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2" name="Google Shape;12662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3" name="Google Shape;12663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4" name="Google Shape;12664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5" name="Google Shape;12665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6" name="Google Shape;12666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7" name="Google Shape;12667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8" name="Google Shape;12668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9" name="Google Shape;12669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0" name="Google Shape;12670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1" name="Google Shape;12671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2" name="Google Shape;12672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3" name="Google Shape;12673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4" name="Google Shape;12674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5" name="Google Shape;12675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6" name="Google Shape;12676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7" name="Google Shape;12677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8" name="Google Shape;12678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9" name="Google Shape;12679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0" name="Google Shape;12680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1" name="Google Shape;12681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82" name="Google Shape;12682;p15"/>
            <p:cNvGrpSpPr/>
            <p:nvPr/>
          </p:nvGrpSpPr>
          <p:grpSpPr>
            <a:xfrm>
              <a:off x="109200" y="4190606"/>
              <a:ext cx="8925600" cy="33000"/>
              <a:chOff x="76200" y="76206"/>
              <a:chExt cx="8925600" cy="33000"/>
            </a:xfrm>
          </p:grpSpPr>
          <p:sp>
            <p:nvSpPr>
              <p:cNvPr id="12683" name="Google Shape;12683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4" name="Google Shape;12684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5" name="Google Shape;12685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6" name="Google Shape;12686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7" name="Google Shape;12687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8" name="Google Shape;12688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9" name="Google Shape;12689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0" name="Google Shape;12690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1" name="Google Shape;12691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2" name="Google Shape;12692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3" name="Google Shape;12693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4" name="Google Shape;12694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5" name="Google Shape;12695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6" name="Google Shape;12696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7" name="Google Shape;12697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8" name="Google Shape;12698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9" name="Google Shape;12699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0" name="Google Shape;12700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1" name="Google Shape;12701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2" name="Google Shape;12702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3" name="Google Shape;12703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4" name="Google Shape;12704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5" name="Google Shape;12705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6" name="Google Shape;12706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7" name="Google Shape;12707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8" name="Google Shape;12708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9" name="Google Shape;12709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0" name="Google Shape;12710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1" name="Google Shape;12711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2" name="Google Shape;12712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3" name="Google Shape;12713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4" name="Google Shape;12714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5" name="Google Shape;12715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6" name="Google Shape;12716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7" name="Google Shape;12717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8" name="Google Shape;12718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9" name="Google Shape;12719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0" name="Google Shape;12720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1" name="Google Shape;12721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2" name="Google Shape;12722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3" name="Google Shape;12723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4" name="Google Shape;12724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5" name="Google Shape;12725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6" name="Google Shape;12726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7" name="Google Shape;12727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8" name="Google Shape;12728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9" name="Google Shape;12729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0" name="Google Shape;12730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1" name="Google Shape;12731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2" name="Google Shape;12732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3" name="Google Shape;12733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4" name="Google Shape;12734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5" name="Google Shape;12735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6" name="Google Shape;12736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7" name="Google Shape;12737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8" name="Google Shape;12738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9" name="Google Shape;12739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0" name="Google Shape;12740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1" name="Google Shape;12741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2" name="Google Shape;12742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3" name="Google Shape;12743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4" name="Google Shape;12744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5" name="Google Shape;12745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6" name="Google Shape;12746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7" name="Google Shape;12747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8" name="Google Shape;12748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9" name="Google Shape;12749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0" name="Google Shape;12750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1" name="Google Shape;12751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2" name="Google Shape;12752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3" name="Google Shape;12753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4" name="Google Shape;12754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55" name="Google Shape;12755;p15"/>
            <p:cNvGrpSpPr/>
            <p:nvPr/>
          </p:nvGrpSpPr>
          <p:grpSpPr>
            <a:xfrm>
              <a:off x="109200" y="4301806"/>
              <a:ext cx="8925600" cy="33000"/>
              <a:chOff x="76200" y="76206"/>
              <a:chExt cx="8925600" cy="33000"/>
            </a:xfrm>
          </p:grpSpPr>
          <p:sp>
            <p:nvSpPr>
              <p:cNvPr id="12756" name="Google Shape;12756;p15"/>
              <p:cNvSpPr/>
              <p:nvPr/>
            </p:nvSpPr>
            <p:spPr>
              <a:xfrm>
                <a:off x="762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7" name="Google Shape;12757;p15"/>
              <p:cNvSpPr/>
              <p:nvPr/>
            </p:nvSpPr>
            <p:spPr>
              <a:xfrm>
                <a:off x="2014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8" name="Google Shape;12758;p15"/>
              <p:cNvSpPr/>
              <p:nvPr/>
            </p:nvSpPr>
            <p:spPr>
              <a:xfrm>
                <a:off x="3266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9" name="Google Shape;12759;p15"/>
              <p:cNvSpPr/>
              <p:nvPr/>
            </p:nvSpPr>
            <p:spPr>
              <a:xfrm>
                <a:off x="4519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0" name="Google Shape;12760;p15"/>
              <p:cNvSpPr/>
              <p:nvPr/>
            </p:nvSpPr>
            <p:spPr>
              <a:xfrm>
                <a:off x="5771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1" name="Google Shape;12761;p15"/>
              <p:cNvSpPr/>
              <p:nvPr/>
            </p:nvSpPr>
            <p:spPr>
              <a:xfrm>
                <a:off x="7024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2" name="Google Shape;12762;p15"/>
              <p:cNvSpPr/>
              <p:nvPr/>
            </p:nvSpPr>
            <p:spPr>
              <a:xfrm>
                <a:off x="8276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3" name="Google Shape;12763;p15"/>
              <p:cNvSpPr/>
              <p:nvPr/>
            </p:nvSpPr>
            <p:spPr>
              <a:xfrm>
                <a:off x="9529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4" name="Google Shape;12764;p15"/>
              <p:cNvSpPr/>
              <p:nvPr/>
            </p:nvSpPr>
            <p:spPr>
              <a:xfrm>
                <a:off x="10781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5" name="Google Shape;12765;p15"/>
              <p:cNvSpPr/>
              <p:nvPr/>
            </p:nvSpPr>
            <p:spPr>
              <a:xfrm>
                <a:off x="12034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6" name="Google Shape;12766;p15"/>
              <p:cNvSpPr/>
              <p:nvPr/>
            </p:nvSpPr>
            <p:spPr>
              <a:xfrm>
                <a:off x="13286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7" name="Google Shape;12767;p15"/>
              <p:cNvSpPr/>
              <p:nvPr/>
            </p:nvSpPr>
            <p:spPr>
              <a:xfrm>
                <a:off x="14538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8" name="Google Shape;12768;p15"/>
              <p:cNvSpPr/>
              <p:nvPr/>
            </p:nvSpPr>
            <p:spPr>
              <a:xfrm>
                <a:off x="15791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9" name="Google Shape;12769;p15"/>
              <p:cNvSpPr/>
              <p:nvPr/>
            </p:nvSpPr>
            <p:spPr>
              <a:xfrm>
                <a:off x="17043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0" name="Google Shape;12770;p15"/>
              <p:cNvSpPr/>
              <p:nvPr/>
            </p:nvSpPr>
            <p:spPr>
              <a:xfrm>
                <a:off x="18296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1" name="Google Shape;12771;p15"/>
              <p:cNvSpPr/>
              <p:nvPr/>
            </p:nvSpPr>
            <p:spPr>
              <a:xfrm>
                <a:off x="19548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2" name="Google Shape;12772;p15"/>
              <p:cNvSpPr/>
              <p:nvPr/>
            </p:nvSpPr>
            <p:spPr>
              <a:xfrm>
                <a:off x="20801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3" name="Google Shape;12773;p15"/>
              <p:cNvSpPr/>
              <p:nvPr/>
            </p:nvSpPr>
            <p:spPr>
              <a:xfrm>
                <a:off x="22053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4" name="Google Shape;12774;p15"/>
              <p:cNvSpPr/>
              <p:nvPr/>
            </p:nvSpPr>
            <p:spPr>
              <a:xfrm>
                <a:off x="23306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5" name="Google Shape;12775;p15"/>
              <p:cNvSpPr/>
              <p:nvPr/>
            </p:nvSpPr>
            <p:spPr>
              <a:xfrm>
                <a:off x="2455844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6" name="Google Shape;12776;p15"/>
              <p:cNvSpPr/>
              <p:nvPr/>
            </p:nvSpPr>
            <p:spPr>
              <a:xfrm>
                <a:off x="2581089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7" name="Google Shape;12777;p15"/>
              <p:cNvSpPr/>
              <p:nvPr/>
            </p:nvSpPr>
            <p:spPr>
              <a:xfrm>
                <a:off x="2706333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8" name="Google Shape;12778;p15"/>
              <p:cNvSpPr/>
              <p:nvPr/>
            </p:nvSpPr>
            <p:spPr>
              <a:xfrm>
                <a:off x="2831578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9" name="Google Shape;12779;p15"/>
              <p:cNvSpPr/>
              <p:nvPr/>
            </p:nvSpPr>
            <p:spPr>
              <a:xfrm>
                <a:off x="2956822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0" name="Google Shape;12780;p15"/>
              <p:cNvSpPr/>
              <p:nvPr/>
            </p:nvSpPr>
            <p:spPr>
              <a:xfrm>
                <a:off x="3082067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1" name="Google Shape;12781;p15"/>
              <p:cNvSpPr/>
              <p:nvPr/>
            </p:nvSpPr>
            <p:spPr>
              <a:xfrm>
                <a:off x="3207311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2" name="Google Shape;12782;p15"/>
              <p:cNvSpPr/>
              <p:nvPr/>
            </p:nvSpPr>
            <p:spPr>
              <a:xfrm>
                <a:off x="3332556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3" name="Google Shape;12783;p15"/>
              <p:cNvSpPr/>
              <p:nvPr/>
            </p:nvSpPr>
            <p:spPr>
              <a:xfrm>
                <a:off x="345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4" name="Google Shape;12784;p15"/>
              <p:cNvSpPr/>
              <p:nvPr/>
            </p:nvSpPr>
            <p:spPr>
              <a:xfrm>
                <a:off x="358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5" name="Google Shape;12785;p15"/>
              <p:cNvSpPr/>
              <p:nvPr/>
            </p:nvSpPr>
            <p:spPr>
              <a:xfrm>
                <a:off x="370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6" name="Google Shape;12786;p15"/>
              <p:cNvSpPr/>
              <p:nvPr/>
            </p:nvSpPr>
            <p:spPr>
              <a:xfrm>
                <a:off x="383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7" name="Google Shape;12787;p15"/>
              <p:cNvSpPr/>
              <p:nvPr/>
            </p:nvSpPr>
            <p:spPr>
              <a:xfrm>
                <a:off x="395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8" name="Google Shape;12788;p15"/>
              <p:cNvSpPr/>
              <p:nvPr/>
            </p:nvSpPr>
            <p:spPr>
              <a:xfrm>
                <a:off x="4084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9" name="Google Shape;12789;p15"/>
              <p:cNvSpPr/>
              <p:nvPr/>
            </p:nvSpPr>
            <p:spPr>
              <a:xfrm>
                <a:off x="4209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0" name="Google Shape;12790;p15"/>
              <p:cNvSpPr/>
              <p:nvPr/>
            </p:nvSpPr>
            <p:spPr>
              <a:xfrm>
                <a:off x="4334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1" name="Google Shape;12791;p15"/>
              <p:cNvSpPr/>
              <p:nvPr/>
            </p:nvSpPr>
            <p:spPr>
              <a:xfrm>
                <a:off x="4459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2" name="Google Shape;12792;p15"/>
              <p:cNvSpPr/>
              <p:nvPr/>
            </p:nvSpPr>
            <p:spPr>
              <a:xfrm>
                <a:off x="4585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3" name="Google Shape;12793;p15"/>
              <p:cNvSpPr/>
              <p:nvPr/>
            </p:nvSpPr>
            <p:spPr>
              <a:xfrm>
                <a:off x="4710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4" name="Google Shape;12794;p15"/>
              <p:cNvSpPr/>
              <p:nvPr/>
            </p:nvSpPr>
            <p:spPr>
              <a:xfrm>
                <a:off x="4835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5" name="Google Shape;12795;p15"/>
              <p:cNvSpPr/>
              <p:nvPr/>
            </p:nvSpPr>
            <p:spPr>
              <a:xfrm>
                <a:off x="4960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6" name="Google Shape;12796;p15"/>
              <p:cNvSpPr/>
              <p:nvPr/>
            </p:nvSpPr>
            <p:spPr>
              <a:xfrm>
                <a:off x="5086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7" name="Google Shape;12797;p15"/>
              <p:cNvSpPr/>
              <p:nvPr/>
            </p:nvSpPr>
            <p:spPr>
              <a:xfrm>
                <a:off x="5211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8" name="Google Shape;12798;p15"/>
              <p:cNvSpPr/>
              <p:nvPr/>
            </p:nvSpPr>
            <p:spPr>
              <a:xfrm>
                <a:off x="5336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9" name="Google Shape;12799;p15"/>
              <p:cNvSpPr/>
              <p:nvPr/>
            </p:nvSpPr>
            <p:spPr>
              <a:xfrm>
                <a:off x="5461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0" name="Google Shape;12800;p15"/>
              <p:cNvSpPr/>
              <p:nvPr/>
            </p:nvSpPr>
            <p:spPr>
              <a:xfrm>
                <a:off x="5587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1" name="Google Shape;12801;p15"/>
              <p:cNvSpPr/>
              <p:nvPr/>
            </p:nvSpPr>
            <p:spPr>
              <a:xfrm>
                <a:off x="5712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2" name="Google Shape;12802;p15"/>
              <p:cNvSpPr/>
              <p:nvPr/>
            </p:nvSpPr>
            <p:spPr>
              <a:xfrm>
                <a:off x="5837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3" name="Google Shape;12803;p15"/>
              <p:cNvSpPr/>
              <p:nvPr/>
            </p:nvSpPr>
            <p:spPr>
              <a:xfrm>
                <a:off x="5962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4" name="Google Shape;12804;p15"/>
              <p:cNvSpPr/>
              <p:nvPr/>
            </p:nvSpPr>
            <p:spPr>
              <a:xfrm>
                <a:off x="6088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5" name="Google Shape;12805;p15"/>
              <p:cNvSpPr/>
              <p:nvPr/>
            </p:nvSpPr>
            <p:spPr>
              <a:xfrm>
                <a:off x="6213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6" name="Google Shape;12806;p15"/>
              <p:cNvSpPr/>
              <p:nvPr/>
            </p:nvSpPr>
            <p:spPr>
              <a:xfrm>
                <a:off x="6338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7" name="Google Shape;12807;p15"/>
              <p:cNvSpPr/>
              <p:nvPr/>
            </p:nvSpPr>
            <p:spPr>
              <a:xfrm>
                <a:off x="6463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8" name="Google Shape;12808;p15"/>
              <p:cNvSpPr/>
              <p:nvPr/>
            </p:nvSpPr>
            <p:spPr>
              <a:xfrm>
                <a:off x="6589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9" name="Google Shape;12809;p15"/>
              <p:cNvSpPr/>
              <p:nvPr/>
            </p:nvSpPr>
            <p:spPr>
              <a:xfrm>
                <a:off x="6714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0" name="Google Shape;12810;p15"/>
              <p:cNvSpPr/>
              <p:nvPr/>
            </p:nvSpPr>
            <p:spPr>
              <a:xfrm>
                <a:off x="6839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1" name="Google Shape;12811;p15"/>
              <p:cNvSpPr/>
              <p:nvPr/>
            </p:nvSpPr>
            <p:spPr>
              <a:xfrm>
                <a:off x="6964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2" name="Google Shape;12812;p15"/>
              <p:cNvSpPr/>
              <p:nvPr/>
            </p:nvSpPr>
            <p:spPr>
              <a:xfrm>
                <a:off x="7090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3" name="Google Shape;12813;p15"/>
              <p:cNvSpPr/>
              <p:nvPr/>
            </p:nvSpPr>
            <p:spPr>
              <a:xfrm>
                <a:off x="7215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4" name="Google Shape;12814;p15"/>
              <p:cNvSpPr/>
              <p:nvPr/>
            </p:nvSpPr>
            <p:spPr>
              <a:xfrm>
                <a:off x="7340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5" name="Google Shape;12815;p15"/>
              <p:cNvSpPr/>
              <p:nvPr/>
            </p:nvSpPr>
            <p:spPr>
              <a:xfrm>
                <a:off x="7465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6" name="Google Shape;12816;p15"/>
              <p:cNvSpPr/>
              <p:nvPr/>
            </p:nvSpPr>
            <p:spPr>
              <a:xfrm>
                <a:off x="7591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7" name="Google Shape;12817;p15"/>
              <p:cNvSpPr/>
              <p:nvPr/>
            </p:nvSpPr>
            <p:spPr>
              <a:xfrm>
                <a:off x="7716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8" name="Google Shape;12818;p15"/>
              <p:cNvSpPr/>
              <p:nvPr/>
            </p:nvSpPr>
            <p:spPr>
              <a:xfrm>
                <a:off x="7841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9" name="Google Shape;12819;p15"/>
              <p:cNvSpPr/>
              <p:nvPr/>
            </p:nvSpPr>
            <p:spPr>
              <a:xfrm>
                <a:off x="7966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0" name="Google Shape;12820;p15"/>
              <p:cNvSpPr/>
              <p:nvPr/>
            </p:nvSpPr>
            <p:spPr>
              <a:xfrm>
                <a:off x="8092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1" name="Google Shape;12821;p15"/>
              <p:cNvSpPr/>
              <p:nvPr/>
            </p:nvSpPr>
            <p:spPr>
              <a:xfrm>
                <a:off x="8217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2" name="Google Shape;12822;p15"/>
              <p:cNvSpPr/>
              <p:nvPr/>
            </p:nvSpPr>
            <p:spPr>
              <a:xfrm>
                <a:off x="8342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3" name="Google Shape;12823;p15"/>
              <p:cNvSpPr/>
              <p:nvPr/>
            </p:nvSpPr>
            <p:spPr>
              <a:xfrm>
                <a:off x="8467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4" name="Google Shape;12824;p15"/>
              <p:cNvSpPr/>
              <p:nvPr/>
            </p:nvSpPr>
            <p:spPr>
              <a:xfrm>
                <a:off x="85930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5" name="Google Shape;12825;p15"/>
              <p:cNvSpPr/>
              <p:nvPr/>
            </p:nvSpPr>
            <p:spPr>
              <a:xfrm>
                <a:off x="87183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6" name="Google Shape;12826;p15"/>
              <p:cNvSpPr/>
              <p:nvPr/>
            </p:nvSpPr>
            <p:spPr>
              <a:xfrm>
                <a:off x="884355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7" name="Google Shape;12827;p15"/>
              <p:cNvSpPr/>
              <p:nvPr/>
            </p:nvSpPr>
            <p:spPr>
              <a:xfrm>
                <a:off x="8968800" y="76206"/>
                <a:ext cx="33000" cy="33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28" name="Google Shape;12828;p15"/>
          <p:cNvGrpSpPr/>
          <p:nvPr/>
        </p:nvGrpSpPr>
        <p:grpSpPr>
          <a:xfrm>
            <a:off x="8320098" y="4866112"/>
            <a:ext cx="510133" cy="78484"/>
            <a:chOff x="3521300" y="154525"/>
            <a:chExt cx="1256175" cy="193500"/>
          </a:xfrm>
        </p:grpSpPr>
        <p:sp>
          <p:nvSpPr>
            <p:cNvPr id="12829" name="Google Shape;12829;p15"/>
            <p:cNvSpPr/>
            <p:nvPr/>
          </p:nvSpPr>
          <p:spPr>
            <a:xfrm>
              <a:off x="3521300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15"/>
            <p:cNvSpPr/>
            <p:nvPr/>
          </p:nvSpPr>
          <p:spPr>
            <a:xfrm>
              <a:off x="3875525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15"/>
            <p:cNvSpPr/>
            <p:nvPr/>
          </p:nvSpPr>
          <p:spPr>
            <a:xfrm>
              <a:off x="4229750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15"/>
            <p:cNvSpPr/>
            <p:nvPr/>
          </p:nvSpPr>
          <p:spPr>
            <a:xfrm>
              <a:off x="4583975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33" name="Google Shape;12833;p15"/>
          <p:cNvSpPr txBox="1">
            <a:spLocks noGrp="1"/>
          </p:cNvSpPr>
          <p:nvPr>
            <p:ph type="title"/>
          </p:nvPr>
        </p:nvSpPr>
        <p:spPr>
          <a:xfrm>
            <a:off x="5298600" y="3700200"/>
            <a:ext cx="3054900" cy="608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6400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834" name="Google Shape;12834;p15"/>
          <p:cNvSpPr txBox="1">
            <a:spLocks noGrp="1"/>
          </p:cNvSpPr>
          <p:nvPr>
            <p:ph type="subTitle" idx="1"/>
          </p:nvPr>
        </p:nvSpPr>
        <p:spPr>
          <a:xfrm>
            <a:off x="781950" y="1065326"/>
            <a:ext cx="7580100" cy="2401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2" name="Google Shape;13352;p17"/>
          <p:cNvSpPr txBox="1">
            <a:spLocks noGrp="1"/>
          </p:cNvSpPr>
          <p:nvPr>
            <p:ph type="title"/>
          </p:nvPr>
        </p:nvSpPr>
        <p:spPr>
          <a:xfrm>
            <a:off x="2285900" y="2447650"/>
            <a:ext cx="4572000" cy="8898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53" name="Google Shape;13353;p17"/>
          <p:cNvSpPr txBox="1">
            <a:spLocks noGrp="1"/>
          </p:cNvSpPr>
          <p:nvPr>
            <p:ph type="title" idx="2" hasCustomPrompt="1"/>
          </p:nvPr>
        </p:nvSpPr>
        <p:spPr>
          <a:xfrm>
            <a:off x="3748993" y="1365627"/>
            <a:ext cx="1645800" cy="1097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64000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54" name="Google Shape;13354;p17"/>
          <p:cNvSpPr txBox="1">
            <a:spLocks noGrp="1"/>
          </p:cNvSpPr>
          <p:nvPr>
            <p:ph type="subTitle" idx="1"/>
          </p:nvPr>
        </p:nvSpPr>
        <p:spPr>
          <a:xfrm>
            <a:off x="2285900" y="3425225"/>
            <a:ext cx="4572000" cy="246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6" name="Google Shape;13356;p18"/>
          <p:cNvSpPr txBox="1">
            <a:spLocks noGrp="1"/>
          </p:cNvSpPr>
          <p:nvPr>
            <p:ph type="title"/>
          </p:nvPr>
        </p:nvSpPr>
        <p:spPr>
          <a:xfrm>
            <a:off x="1055700" y="2487775"/>
            <a:ext cx="3813000" cy="8898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357" name="Google Shape;13357;p18"/>
          <p:cNvSpPr txBox="1">
            <a:spLocks noGrp="1"/>
          </p:cNvSpPr>
          <p:nvPr>
            <p:ph type="title" idx="2" hasCustomPrompt="1"/>
          </p:nvPr>
        </p:nvSpPr>
        <p:spPr>
          <a:xfrm>
            <a:off x="3222900" y="1405752"/>
            <a:ext cx="1645800" cy="1097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64000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358" name="Google Shape;13358;p18"/>
          <p:cNvSpPr txBox="1">
            <a:spLocks noGrp="1"/>
          </p:cNvSpPr>
          <p:nvPr>
            <p:ph type="subTitle" idx="1"/>
          </p:nvPr>
        </p:nvSpPr>
        <p:spPr>
          <a:xfrm>
            <a:off x="1055700" y="3465350"/>
            <a:ext cx="3813000" cy="272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359" name="Google Shape;13359;p18"/>
          <p:cNvGrpSpPr/>
          <p:nvPr/>
        </p:nvGrpSpPr>
        <p:grpSpPr>
          <a:xfrm>
            <a:off x="5640453" y="540001"/>
            <a:ext cx="3138714" cy="4063568"/>
            <a:chOff x="313503" y="540001"/>
            <a:chExt cx="3138714" cy="4063568"/>
          </a:xfrm>
        </p:grpSpPr>
        <p:sp>
          <p:nvSpPr>
            <p:cNvPr id="13360" name="Google Shape;13360;p18"/>
            <p:cNvSpPr/>
            <p:nvPr/>
          </p:nvSpPr>
          <p:spPr>
            <a:xfrm>
              <a:off x="313503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1" name="Google Shape;13361;p18"/>
            <p:cNvSpPr/>
            <p:nvPr/>
          </p:nvSpPr>
          <p:spPr>
            <a:xfrm>
              <a:off x="433011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2" name="Google Shape;13362;p18"/>
            <p:cNvSpPr/>
            <p:nvPr/>
          </p:nvSpPr>
          <p:spPr>
            <a:xfrm>
              <a:off x="552519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18"/>
            <p:cNvSpPr/>
            <p:nvPr/>
          </p:nvSpPr>
          <p:spPr>
            <a:xfrm>
              <a:off x="67202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18"/>
            <p:cNvSpPr/>
            <p:nvPr/>
          </p:nvSpPr>
          <p:spPr>
            <a:xfrm>
              <a:off x="791536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5" name="Google Shape;13365;p18"/>
            <p:cNvSpPr/>
            <p:nvPr/>
          </p:nvSpPr>
          <p:spPr>
            <a:xfrm>
              <a:off x="911044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18"/>
            <p:cNvSpPr/>
            <p:nvPr/>
          </p:nvSpPr>
          <p:spPr>
            <a:xfrm>
              <a:off x="1030552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18"/>
            <p:cNvSpPr/>
            <p:nvPr/>
          </p:nvSpPr>
          <p:spPr>
            <a:xfrm>
              <a:off x="1150060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18"/>
            <p:cNvSpPr/>
            <p:nvPr/>
          </p:nvSpPr>
          <p:spPr>
            <a:xfrm>
              <a:off x="1269568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9" name="Google Shape;13369;p18"/>
            <p:cNvSpPr/>
            <p:nvPr/>
          </p:nvSpPr>
          <p:spPr>
            <a:xfrm>
              <a:off x="138907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0" name="Google Shape;13370;p18"/>
            <p:cNvSpPr/>
            <p:nvPr/>
          </p:nvSpPr>
          <p:spPr>
            <a:xfrm>
              <a:off x="1508585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1" name="Google Shape;13371;p18"/>
            <p:cNvSpPr/>
            <p:nvPr/>
          </p:nvSpPr>
          <p:spPr>
            <a:xfrm>
              <a:off x="1628093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2" name="Google Shape;13372;p18"/>
            <p:cNvSpPr/>
            <p:nvPr/>
          </p:nvSpPr>
          <p:spPr>
            <a:xfrm>
              <a:off x="1747601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3" name="Google Shape;13373;p18"/>
            <p:cNvSpPr/>
            <p:nvPr/>
          </p:nvSpPr>
          <p:spPr>
            <a:xfrm>
              <a:off x="1867110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4" name="Google Shape;13374;p18"/>
            <p:cNvSpPr/>
            <p:nvPr/>
          </p:nvSpPr>
          <p:spPr>
            <a:xfrm>
              <a:off x="1986618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5" name="Google Shape;13375;p18"/>
            <p:cNvSpPr/>
            <p:nvPr/>
          </p:nvSpPr>
          <p:spPr>
            <a:xfrm>
              <a:off x="2106126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6" name="Google Shape;13376;p18"/>
            <p:cNvSpPr/>
            <p:nvPr/>
          </p:nvSpPr>
          <p:spPr>
            <a:xfrm>
              <a:off x="2225634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7" name="Google Shape;13377;p18"/>
            <p:cNvSpPr/>
            <p:nvPr/>
          </p:nvSpPr>
          <p:spPr>
            <a:xfrm>
              <a:off x="2345143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8" name="Google Shape;13378;p18"/>
            <p:cNvSpPr/>
            <p:nvPr/>
          </p:nvSpPr>
          <p:spPr>
            <a:xfrm>
              <a:off x="2464651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9" name="Google Shape;13379;p18"/>
            <p:cNvSpPr/>
            <p:nvPr/>
          </p:nvSpPr>
          <p:spPr>
            <a:xfrm>
              <a:off x="2584159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0" name="Google Shape;13380;p18"/>
            <p:cNvSpPr/>
            <p:nvPr/>
          </p:nvSpPr>
          <p:spPr>
            <a:xfrm>
              <a:off x="270366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18"/>
            <p:cNvSpPr/>
            <p:nvPr/>
          </p:nvSpPr>
          <p:spPr>
            <a:xfrm>
              <a:off x="2823176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18"/>
            <p:cNvSpPr/>
            <p:nvPr/>
          </p:nvSpPr>
          <p:spPr>
            <a:xfrm>
              <a:off x="2942684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18"/>
            <p:cNvSpPr/>
            <p:nvPr/>
          </p:nvSpPr>
          <p:spPr>
            <a:xfrm>
              <a:off x="3062192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18"/>
            <p:cNvSpPr/>
            <p:nvPr/>
          </p:nvSpPr>
          <p:spPr>
            <a:xfrm>
              <a:off x="3181700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18"/>
            <p:cNvSpPr/>
            <p:nvPr/>
          </p:nvSpPr>
          <p:spPr>
            <a:xfrm>
              <a:off x="3301209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18"/>
            <p:cNvSpPr/>
            <p:nvPr/>
          </p:nvSpPr>
          <p:spPr>
            <a:xfrm>
              <a:off x="3420717" y="54000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18"/>
            <p:cNvSpPr/>
            <p:nvPr/>
          </p:nvSpPr>
          <p:spPr>
            <a:xfrm>
              <a:off x="313503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18"/>
            <p:cNvSpPr/>
            <p:nvPr/>
          </p:nvSpPr>
          <p:spPr>
            <a:xfrm>
              <a:off x="433011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18"/>
            <p:cNvSpPr/>
            <p:nvPr/>
          </p:nvSpPr>
          <p:spPr>
            <a:xfrm>
              <a:off x="552519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18"/>
            <p:cNvSpPr/>
            <p:nvPr/>
          </p:nvSpPr>
          <p:spPr>
            <a:xfrm>
              <a:off x="67202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18"/>
            <p:cNvSpPr/>
            <p:nvPr/>
          </p:nvSpPr>
          <p:spPr>
            <a:xfrm>
              <a:off x="791536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18"/>
            <p:cNvSpPr/>
            <p:nvPr/>
          </p:nvSpPr>
          <p:spPr>
            <a:xfrm>
              <a:off x="911044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18"/>
            <p:cNvSpPr/>
            <p:nvPr/>
          </p:nvSpPr>
          <p:spPr>
            <a:xfrm>
              <a:off x="1030552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18"/>
            <p:cNvSpPr/>
            <p:nvPr/>
          </p:nvSpPr>
          <p:spPr>
            <a:xfrm>
              <a:off x="1150060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18"/>
            <p:cNvSpPr/>
            <p:nvPr/>
          </p:nvSpPr>
          <p:spPr>
            <a:xfrm>
              <a:off x="1269568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18"/>
            <p:cNvSpPr/>
            <p:nvPr/>
          </p:nvSpPr>
          <p:spPr>
            <a:xfrm>
              <a:off x="138907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18"/>
            <p:cNvSpPr/>
            <p:nvPr/>
          </p:nvSpPr>
          <p:spPr>
            <a:xfrm>
              <a:off x="1508585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18"/>
            <p:cNvSpPr/>
            <p:nvPr/>
          </p:nvSpPr>
          <p:spPr>
            <a:xfrm>
              <a:off x="1628093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18"/>
            <p:cNvSpPr/>
            <p:nvPr/>
          </p:nvSpPr>
          <p:spPr>
            <a:xfrm>
              <a:off x="1747601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18"/>
            <p:cNvSpPr/>
            <p:nvPr/>
          </p:nvSpPr>
          <p:spPr>
            <a:xfrm>
              <a:off x="1867110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1" name="Google Shape;13401;p18"/>
            <p:cNvSpPr/>
            <p:nvPr/>
          </p:nvSpPr>
          <p:spPr>
            <a:xfrm>
              <a:off x="1986618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2" name="Google Shape;13402;p18"/>
            <p:cNvSpPr/>
            <p:nvPr/>
          </p:nvSpPr>
          <p:spPr>
            <a:xfrm>
              <a:off x="2106126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3" name="Google Shape;13403;p18"/>
            <p:cNvSpPr/>
            <p:nvPr/>
          </p:nvSpPr>
          <p:spPr>
            <a:xfrm>
              <a:off x="2225634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4" name="Google Shape;13404;p18"/>
            <p:cNvSpPr/>
            <p:nvPr/>
          </p:nvSpPr>
          <p:spPr>
            <a:xfrm>
              <a:off x="2345143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5" name="Google Shape;13405;p18"/>
            <p:cNvSpPr/>
            <p:nvPr/>
          </p:nvSpPr>
          <p:spPr>
            <a:xfrm>
              <a:off x="2464651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6" name="Google Shape;13406;p18"/>
            <p:cNvSpPr/>
            <p:nvPr/>
          </p:nvSpPr>
          <p:spPr>
            <a:xfrm>
              <a:off x="2584159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7" name="Google Shape;13407;p18"/>
            <p:cNvSpPr/>
            <p:nvPr/>
          </p:nvSpPr>
          <p:spPr>
            <a:xfrm>
              <a:off x="270366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8" name="Google Shape;13408;p18"/>
            <p:cNvSpPr/>
            <p:nvPr/>
          </p:nvSpPr>
          <p:spPr>
            <a:xfrm>
              <a:off x="2823176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9" name="Google Shape;13409;p18"/>
            <p:cNvSpPr/>
            <p:nvPr/>
          </p:nvSpPr>
          <p:spPr>
            <a:xfrm>
              <a:off x="2942684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0" name="Google Shape;13410;p18"/>
            <p:cNvSpPr/>
            <p:nvPr/>
          </p:nvSpPr>
          <p:spPr>
            <a:xfrm>
              <a:off x="3062192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1" name="Google Shape;13411;p18"/>
            <p:cNvSpPr/>
            <p:nvPr/>
          </p:nvSpPr>
          <p:spPr>
            <a:xfrm>
              <a:off x="3181700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2" name="Google Shape;13412;p18"/>
            <p:cNvSpPr/>
            <p:nvPr/>
          </p:nvSpPr>
          <p:spPr>
            <a:xfrm>
              <a:off x="3301209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3" name="Google Shape;13413;p18"/>
            <p:cNvSpPr/>
            <p:nvPr/>
          </p:nvSpPr>
          <p:spPr>
            <a:xfrm>
              <a:off x="3420717" y="64610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4" name="Google Shape;13414;p18"/>
            <p:cNvSpPr/>
            <p:nvPr/>
          </p:nvSpPr>
          <p:spPr>
            <a:xfrm>
              <a:off x="313503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5" name="Google Shape;13415;p18"/>
            <p:cNvSpPr/>
            <p:nvPr/>
          </p:nvSpPr>
          <p:spPr>
            <a:xfrm>
              <a:off x="433011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6" name="Google Shape;13416;p18"/>
            <p:cNvSpPr/>
            <p:nvPr/>
          </p:nvSpPr>
          <p:spPr>
            <a:xfrm>
              <a:off x="552519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18"/>
            <p:cNvSpPr/>
            <p:nvPr/>
          </p:nvSpPr>
          <p:spPr>
            <a:xfrm>
              <a:off x="67202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18"/>
            <p:cNvSpPr/>
            <p:nvPr/>
          </p:nvSpPr>
          <p:spPr>
            <a:xfrm>
              <a:off x="791536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18"/>
            <p:cNvSpPr/>
            <p:nvPr/>
          </p:nvSpPr>
          <p:spPr>
            <a:xfrm>
              <a:off x="911044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18"/>
            <p:cNvSpPr/>
            <p:nvPr/>
          </p:nvSpPr>
          <p:spPr>
            <a:xfrm>
              <a:off x="1030552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18"/>
            <p:cNvSpPr/>
            <p:nvPr/>
          </p:nvSpPr>
          <p:spPr>
            <a:xfrm>
              <a:off x="1150060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18"/>
            <p:cNvSpPr/>
            <p:nvPr/>
          </p:nvSpPr>
          <p:spPr>
            <a:xfrm>
              <a:off x="1269568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18"/>
            <p:cNvSpPr/>
            <p:nvPr/>
          </p:nvSpPr>
          <p:spPr>
            <a:xfrm>
              <a:off x="138907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18"/>
            <p:cNvSpPr/>
            <p:nvPr/>
          </p:nvSpPr>
          <p:spPr>
            <a:xfrm>
              <a:off x="1508585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18"/>
            <p:cNvSpPr/>
            <p:nvPr/>
          </p:nvSpPr>
          <p:spPr>
            <a:xfrm>
              <a:off x="1628093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18"/>
            <p:cNvSpPr/>
            <p:nvPr/>
          </p:nvSpPr>
          <p:spPr>
            <a:xfrm>
              <a:off x="1747601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18"/>
            <p:cNvSpPr/>
            <p:nvPr/>
          </p:nvSpPr>
          <p:spPr>
            <a:xfrm>
              <a:off x="1867110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8" name="Google Shape;13428;p18"/>
            <p:cNvSpPr/>
            <p:nvPr/>
          </p:nvSpPr>
          <p:spPr>
            <a:xfrm>
              <a:off x="1986618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18"/>
            <p:cNvSpPr/>
            <p:nvPr/>
          </p:nvSpPr>
          <p:spPr>
            <a:xfrm>
              <a:off x="2106126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18"/>
            <p:cNvSpPr/>
            <p:nvPr/>
          </p:nvSpPr>
          <p:spPr>
            <a:xfrm>
              <a:off x="2225634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18"/>
            <p:cNvSpPr/>
            <p:nvPr/>
          </p:nvSpPr>
          <p:spPr>
            <a:xfrm>
              <a:off x="2345143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18"/>
            <p:cNvSpPr/>
            <p:nvPr/>
          </p:nvSpPr>
          <p:spPr>
            <a:xfrm>
              <a:off x="2464651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18"/>
            <p:cNvSpPr/>
            <p:nvPr/>
          </p:nvSpPr>
          <p:spPr>
            <a:xfrm>
              <a:off x="2584159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18"/>
            <p:cNvSpPr/>
            <p:nvPr/>
          </p:nvSpPr>
          <p:spPr>
            <a:xfrm>
              <a:off x="270366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18"/>
            <p:cNvSpPr/>
            <p:nvPr/>
          </p:nvSpPr>
          <p:spPr>
            <a:xfrm>
              <a:off x="2823176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18"/>
            <p:cNvSpPr/>
            <p:nvPr/>
          </p:nvSpPr>
          <p:spPr>
            <a:xfrm>
              <a:off x="2942684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7" name="Google Shape;13437;p18"/>
            <p:cNvSpPr/>
            <p:nvPr/>
          </p:nvSpPr>
          <p:spPr>
            <a:xfrm>
              <a:off x="3062192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8" name="Google Shape;13438;p18"/>
            <p:cNvSpPr/>
            <p:nvPr/>
          </p:nvSpPr>
          <p:spPr>
            <a:xfrm>
              <a:off x="3181700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18"/>
            <p:cNvSpPr/>
            <p:nvPr/>
          </p:nvSpPr>
          <p:spPr>
            <a:xfrm>
              <a:off x="3301209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18"/>
            <p:cNvSpPr/>
            <p:nvPr/>
          </p:nvSpPr>
          <p:spPr>
            <a:xfrm>
              <a:off x="3420717" y="75221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18"/>
            <p:cNvSpPr/>
            <p:nvPr/>
          </p:nvSpPr>
          <p:spPr>
            <a:xfrm>
              <a:off x="313503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18"/>
            <p:cNvSpPr/>
            <p:nvPr/>
          </p:nvSpPr>
          <p:spPr>
            <a:xfrm>
              <a:off x="433011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18"/>
            <p:cNvSpPr/>
            <p:nvPr/>
          </p:nvSpPr>
          <p:spPr>
            <a:xfrm>
              <a:off x="552519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18"/>
            <p:cNvSpPr/>
            <p:nvPr/>
          </p:nvSpPr>
          <p:spPr>
            <a:xfrm>
              <a:off x="67202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18"/>
            <p:cNvSpPr/>
            <p:nvPr/>
          </p:nvSpPr>
          <p:spPr>
            <a:xfrm>
              <a:off x="791536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18"/>
            <p:cNvSpPr/>
            <p:nvPr/>
          </p:nvSpPr>
          <p:spPr>
            <a:xfrm>
              <a:off x="911044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18"/>
            <p:cNvSpPr/>
            <p:nvPr/>
          </p:nvSpPr>
          <p:spPr>
            <a:xfrm>
              <a:off x="1030552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18"/>
            <p:cNvSpPr/>
            <p:nvPr/>
          </p:nvSpPr>
          <p:spPr>
            <a:xfrm>
              <a:off x="1150060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18"/>
            <p:cNvSpPr/>
            <p:nvPr/>
          </p:nvSpPr>
          <p:spPr>
            <a:xfrm>
              <a:off x="1269568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18"/>
            <p:cNvSpPr/>
            <p:nvPr/>
          </p:nvSpPr>
          <p:spPr>
            <a:xfrm>
              <a:off x="138907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18"/>
            <p:cNvSpPr/>
            <p:nvPr/>
          </p:nvSpPr>
          <p:spPr>
            <a:xfrm>
              <a:off x="1508585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18"/>
            <p:cNvSpPr/>
            <p:nvPr/>
          </p:nvSpPr>
          <p:spPr>
            <a:xfrm>
              <a:off x="1628093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18"/>
            <p:cNvSpPr/>
            <p:nvPr/>
          </p:nvSpPr>
          <p:spPr>
            <a:xfrm>
              <a:off x="1747601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18"/>
            <p:cNvSpPr/>
            <p:nvPr/>
          </p:nvSpPr>
          <p:spPr>
            <a:xfrm>
              <a:off x="1867110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18"/>
            <p:cNvSpPr/>
            <p:nvPr/>
          </p:nvSpPr>
          <p:spPr>
            <a:xfrm>
              <a:off x="1986618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18"/>
            <p:cNvSpPr/>
            <p:nvPr/>
          </p:nvSpPr>
          <p:spPr>
            <a:xfrm>
              <a:off x="2106126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18"/>
            <p:cNvSpPr/>
            <p:nvPr/>
          </p:nvSpPr>
          <p:spPr>
            <a:xfrm>
              <a:off x="2225634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18"/>
            <p:cNvSpPr/>
            <p:nvPr/>
          </p:nvSpPr>
          <p:spPr>
            <a:xfrm>
              <a:off x="2345143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18"/>
            <p:cNvSpPr/>
            <p:nvPr/>
          </p:nvSpPr>
          <p:spPr>
            <a:xfrm>
              <a:off x="2464651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18"/>
            <p:cNvSpPr/>
            <p:nvPr/>
          </p:nvSpPr>
          <p:spPr>
            <a:xfrm>
              <a:off x="2584159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18"/>
            <p:cNvSpPr/>
            <p:nvPr/>
          </p:nvSpPr>
          <p:spPr>
            <a:xfrm>
              <a:off x="270366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18"/>
            <p:cNvSpPr/>
            <p:nvPr/>
          </p:nvSpPr>
          <p:spPr>
            <a:xfrm>
              <a:off x="2823176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3" name="Google Shape;13463;p18"/>
            <p:cNvSpPr/>
            <p:nvPr/>
          </p:nvSpPr>
          <p:spPr>
            <a:xfrm>
              <a:off x="2942684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18"/>
            <p:cNvSpPr/>
            <p:nvPr/>
          </p:nvSpPr>
          <p:spPr>
            <a:xfrm>
              <a:off x="3062192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18"/>
            <p:cNvSpPr/>
            <p:nvPr/>
          </p:nvSpPr>
          <p:spPr>
            <a:xfrm>
              <a:off x="3181700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18"/>
            <p:cNvSpPr/>
            <p:nvPr/>
          </p:nvSpPr>
          <p:spPr>
            <a:xfrm>
              <a:off x="3301209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18"/>
            <p:cNvSpPr/>
            <p:nvPr/>
          </p:nvSpPr>
          <p:spPr>
            <a:xfrm>
              <a:off x="3420717" y="85832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18"/>
            <p:cNvSpPr/>
            <p:nvPr/>
          </p:nvSpPr>
          <p:spPr>
            <a:xfrm>
              <a:off x="313503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18"/>
            <p:cNvSpPr/>
            <p:nvPr/>
          </p:nvSpPr>
          <p:spPr>
            <a:xfrm>
              <a:off x="433011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18"/>
            <p:cNvSpPr/>
            <p:nvPr/>
          </p:nvSpPr>
          <p:spPr>
            <a:xfrm>
              <a:off x="552519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18"/>
            <p:cNvSpPr/>
            <p:nvPr/>
          </p:nvSpPr>
          <p:spPr>
            <a:xfrm>
              <a:off x="67202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18"/>
            <p:cNvSpPr/>
            <p:nvPr/>
          </p:nvSpPr>
          <p:spPr>
            <a:xfrm>
              <a:off x="791536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18"/>
            <p:cNvSpPr/>
            <p:nvPr/>
          </p:nvSpPr>
          <p:spPr>
            <a:xfrm>
              <a:off x="911044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18"/>
            <p:cNvSpPr/>
            <p:nvPr/>
          </p:nvSpPr>
          <p:spPr>
            <a:xfrm>
              <a:off x="1030552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18"/>
            <p:cNvSpPr/>
            <p:nvPr/>
          </p:nvSpPr>
          <p:spPr>
            <a:xfrm>
              <a:off x="1150060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18"/>
            <p:cNvSpPr/>
            <p:nvPr/>
          </p:nvSpPr>
          <p:spPr>
            <a:xfrm>
              <a:off x="1269568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18"/>
            <p:cNvSpPr/>
            <p:nvPr/>
          </p:nvSpPr>
          <p:spPr>
            <a:xfrm>
              <a:off x="138907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18"/>
            <p:cNvSpPr/>
            <p:nvPr/>
          </p:nvSpPr>
          <p:spPr>
            <a:xfrm>
              <a:off x="1508585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18"/>
            <p:cNvSpPr/>
            <p:nvPr/>
          </p:nvSpPr>
          <p:spPr>
            <a:xfrm>
              <a:off x="1628093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18"/>
            <p:cNvSpPr/>
            <p:nvPr/>
          </p:nvSpPr>
          <p:spPr>
            <a:xfrm>
              <a:off x="1747601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18"/>
            <p:cNvSpPr/>
            <p:nvPr/>
          </p:nvSpPr>
          <p:spPr>
            <a:xfrm>
              <a:off x="1867110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18"/>
            <p:cNvSpPr/>
            <p:nvPr/>
          </p:nvSpPr>
          <p:spPr>
            <a:xfrm>
              <a:off x="1986618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18"/>
            <p:cNvSpPr/>
            <p:nvPr/>
          </p:nvSpPr>
          <p:spPr>
            <a:xfrm>
              <a:off x="2106126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18"/>
            <p:cNvSpPr/>
            <p:nvPr/>
          </p:nvSpPr>
          <p:spPr>
            <a:xfrm>
              <a:off x="2225634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18"/>
            <p:cNvSpPr/>
            <p:nvPr/>
          </p:nvSpPr>
          <p:spPr>
            <a:xfrm>
              <a:off x="2345143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18"/>
            <p:cNvSpPr/>
            <p:nvPr/>
          </p:nvSpPr>
          <p:spPr>
            <a:xfrm>
              <a:off x="2464651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18"/>
            <p:cNvSpPr/>
            <p:nvPr/>
          </p:nvSpPr>
          <p:spPr>
            <a:xfrm>
              <a:off x="2584159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18"/>
            <p:cNvSpPr/>
            <p:nvPr/>
          </p:nvSpPr>
          <p:spPr>
            <a:xfrm>
              <a:off x="270366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18"/>
            <p:cNvSpPr/>
            <p:nvPr/>
          </p:nvSpPr>
          <p:spPr>
            <a:xfrm>
              <a:off x="2823176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0" name="Google Shape;13490;p18"/>
            <p:cNvSpPr/>
            <p:nvPr/>
          </p:nvSpPr>
          <p:spPr>
            <a:xfrm>
              <a:off x="2942684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1" name="Google Shape;13491;p18"/>
            <p:cNvSpPr/>
            <p:nvPr/>
          </p:nvSpPr>
          <p:spPr>
            <a:xfrm>
              <a:off x="3062192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2" name="Google Shape;13492;p18"/>
            <p:cNvSpPr/>
            <p:nvPr/>
          </p:nvSpPr>
          <p:spPr>
            <a:xfrm>
              <a:off x="3181700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3" name="Google Shape;13493;p18"/>
            <p:cNvSpPr/>
            <p:nvPr/>
          </p:nvSpPr>
          <p:spPr>
            <a:xfrm>
              <a:off x="3301209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4" name="Google Shape;13494;p18"/>
            <p:cNvSpPr/>
            <p:nvPr/>
          </p:nvSpPr>
          <p:spPr>
            <a:xfrm>
              <a:off x="3420717" y="96442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5" name="Google Shape;13495;p18"/>
            <p:cNvSpPr/>
            <p:nvPr/>
          </p:nvSpPr>
          <p:spPr>
            <a:xfrm>
              <a:off x="313503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6" name="Google Shape;13496;p18"/>
            <p:cNvSpPr/>
            <p:nvPr/>
          </p:nvSpPr>
          <p:spPr>
            <a:xfrm>
              <a:off x="433011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7" name="Google Shape;13497;p18"/>
            <p:cNvSpPr/>
            <p:nvPr/>
          </p:nvSpPr>
          <p:spPr>
            <a:xfrm>
              <a:off x="552519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8" name="Google Shape;13498;p18"/>
            <p:cNvSpPr/>
            <p:nvPr/>
          </p:nvSpPr>
          <p:spPr>
            <a:xfrm>
              <a:off x="67202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9" name="Google Shape;13499;p18"/>
            <p:cNvSpPr/>
            <p:nvPr/>
          </p:nvSpPr>
          <p:spPr>
            <a:xfrm>
              <a:off x="791536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0" name="Google Shape;13500;p18"/>
            <p:cNvSpPr/>
            <p:nvPr/>
          </p:nvSpPr>
          <p:spPr>
            <a:xfrm>
              <a:off x="911044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1" name="Google Shape;13501;p18"/>
            <p:cNvSpPr/>
            <p:nvPr/>
          </p:nvSpPr>
          <p:spPr>
            <a:xfrm>
              <a:off x="1030552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2" name="Google Shape;13502;p18"/>
            <p:cNvSpPr/>
            <p:nvPr/>
          </p:nvSpPr>
          <p:spPr>
            <a:xfrm>
              <a:off x="1150060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3" name="Google Shape;13503;p18"/>
            <p:cNvSpPr/>
            <p:nvPr/>
          </p:nvSpPr>
          <p:spPr>
            <a:xfrm>
              <a:off x="1269568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4" name="Google Shape;13504;p18"/>
            <p:cNvSpPr/>
            <p:nvPr/>
          </p:nvSpPr>
          <p:spPr>
            <a:xfrm>
              <a:off x="138907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5" name="Google Shape;13505;p18"/>
            <p:cNvSpPr/>
            <p:nvPr/>
          </p:nvSpPr>
          <p:spPr>
            <a:xfrm>
              <a:off x="1508585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6" name="Google Shape;13506;p18"/>
            <p:cNvSpPr/>
            <p:nvPr/>
          </p:nvSpPr>
          <p:spPr>
            <a:xfrm>
              <a:off x="1628093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7" name="Google Shape;13507;p18"/>
            <p:cNvSpPr/>
            <p:nvPr/>
          </p:nvSpPr>
          <p:spPr>
            <a:xfrm>
              <a:off x="1747601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8" name="Google Shape;13508;p18"/>
            <p:cNvSpPr/>
            <p:nvPr/>
          </p:nvSpPr>
          <p:spPr>
            <a:xfrm>
              <a:off x="1867110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9" name="Google Shape;13509;p18"/>
            <p:cNvSpPr/>
            <p:nvPr/>
          </p:nvSpPr>
          <p:spPr>
            <a:xfrm>
              <a:off x="1986618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0" name="Google Shape;13510;p18"/>
            <p:cNvSpPr/>
            <p:nvPr/>
          </p:nvSpPr>
          <p:spPr>
            <a:xfrm>
              <a:off x="2106126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1" name="Google Shape;13511;p18"/>
            <p:cNvSpPr/>
            <p:nvPr/>
          </p:nvSpPr>
          <p:spPr>
            <a:xfrm>
              <a:off x="2225634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2" name="Google Shape;13512;p18"/>
            <p:cNvSpPr/>
            <p:nvPr/>
          </p:nvSpPr>
          <p:spPr>
            <a:xfrm>
              <a:off x="2345143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3" name="Google Shape;13513;p18"/>
            <p:cNvSpPr/>
            <p:nvPr/>
          </p:nvSpPr>
          <p:spPr>
            <a:xfrm>
              <a:off x="2464651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4" name="Google Shape;13514;p18"/>
            <p:cNvSpPr/>
            <p:nvPr/>
          </p:nvSpPr>
          <p:spPr>
            <a:xfrm>
              <a:off x="2584159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5" name="Google Shape;13515;p18"/>
            <p:cNvSpPr/>
            <p:nvPr/>
          </p:nvSpPr>
          <p:spPr>
            <a:xfrm>
              <a:off x="270366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6" name="Google Shape;13516;p18"/>
            <p:cNvSpPr/>
            <p:nvPr/>
          </p:nvSpPr>
          <p:spPr>
            <a:xfrm>
              <a:off x="2823176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7" name="Google Shape;13517;p18"/>
            <p:cNvSpPr/>
            <p:nvPr/>
          </p:nvSpPr>
          <p:spPr>
            <a:xfrm>
              <a:off x="2942684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8" name="Google Shape;13518;p18"/>
            <p:cNvSpPr/>
            <p:nvPr/>
          </p:nvSpPr>
          <p:spPr>
            <a:xfrm>
              <a:off x="3062192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9" name="Google Shape;13519;p18"/>
            <p:cNvSpPr/>
            <p:nvPr/>
          </p:nvSpPr>
          <p:spPr>
            <a:xfrm>
              <a:off x="3181700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0" name="Google Shape;13520;p18"/>
            <p:cNvSpPr/>
            <p:nvPr/>
          </p:nvSpPr>
          <p:spPr>
            <a:xfrm>
              <a:off x="3301209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1" name="Google Shape;13521;p18"/>
            <p:cNvSpPr/>
            <p:nvPr/>
          </p:nvSpPr>
          <p:spPr>
            <a:xfrm>
              <a:off x="3420717" y="107053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2" name="Google Shape;13522;p18"/>
            <p:cNvSpPr/>
            <p:nvPr/>
          </p:nvSpPr>
          <p:spPr>
            <a:xfrm>
              <a:off x="313503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3" name="Google Shape;13523;p18"/>
            <p:cNvSpPr/>
            <p:nvPr/>
          </p:nvSpPr>
          <p:spPr>
            <a:xfrm>
              <a:off x="433011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4" name="Google Shape;13524;p18"/>
            <p:cNvSpPr/>
            <p:nvPr/>
          </p:nvSpPr>
          <p:spPr>
            <a:xfrm>
              <a:off x="552519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5" name="Google Shape;13525;p18"/>
            <p:cNvSpPr/>
            <p:nvPr/>
          </p:nvSpPr>
          <p:spPr>
            <a:xfrm>
              <a:off x="67202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6" name="Google Shape;13526;p18"/>
            <p:cNvSpPr/>
            <p:nvPr/>
          </p:nvSpPr>
          <p:spPr>
            <a:xfrm>
              <a:off x="791536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7" name="Google Shape;13527;p18"/>
            <p:cNvSpPr/>
            <p:nvPr/>
          </p:nvSpPr>
          <p:spPr>
            <a:xfrm>
              <a:off x="911044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8" name="Google Shape;13528;p18"/>
            <p:cNvSpPr/>
            <p:nvPr/>
          </p:nvSpPr>
          <p:spPr>
            <a:xfrm>
              <a:off x="1030552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9" name="Google Shape;13529;p18"/>
            <p:cNvSpPr/>
            <p:nvPr/>
          </p:nvSpPr>
          <p:spPr>
            <a:xfrm>
              <a:off x="1150060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0" name="Google Shape;13530;p18"/>
            <p:cNvSpPr/>
            <p:nvPr/>
          </p:nvSpPr>
          <p:spPr>
            <a:xfrm>
              <a:off x="1269568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1" name="Google Shape;13531;p18"/>
            <p:cNvSpPr/>
            <p:nvPr/>
          </p:nvSpPr>
          <p:spPr>
            <a:xfrm>
              <a:off x="138907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2" name="Google Shape;13532;p18"/>
            <p:cNvSpPr/>
            <p:nvPr/>
          </p:nvSpPr>
          <p:spPr>
            <a:xfrm>
              <a:off x="1508585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3" name="Google Shape;13533;p18"/>
            <p:cNvSpPr/>
            <p:nvPr/>
          </p:nvSpPr>
          <p:spPr>
            <a:xfrm>
              <a:off x="1628093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4" name="Google Shape;13534;p18"/>
            <p:cNvSpPr/>
            <p:nvPr/>
          </p:nvSpPr>
          <p:spPr>
            <a:xfrm>
              <a:off x="1747601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5" name="Google Shape;13535;p18"/>
            <p:cNvSpPr/>
            <p:nvPr/>
          </p:nvSpPr>
          <p:spPr>
            <a:xfrm>
              <a:off x="1867110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6" name="Google Shape;13536;p18"/>
            <p:cNvSpPr/>
            <p:nvPr/>
          </p:nvSpPr>
          <p:spPr>
            <a:xfrm>
              <a:off x="1986618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7" name="Google Shape;13537;p18"/>
            <p:cNvSpPr/>
            <p:nvPr/>
          </p:nvSpPr>
          <p:spPr>
            <a:xfrm>
              <a:off x="2106126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8" name="Google Shape;13538;p18"/>
            <p:cNvSpPr/>
            <p:nvPr/>
          </p:nvSpPr>
          <p:spPr>
            <a:xfrm>
              <a:off x="2225634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9" name="Google Shape;13539;p18"/>
            <p:cNvSpPr/>
            <p:nvPr/>
          </p:nvSpPr>
          <p:spPr>
            <a:xfrm>
              <a:off x="2345143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0" name="Google Shape;13540;p18"/>
            <p:cNvSpPr/>
            <p:nvPr/>
          </p:nvSpPr>
          <p:spPr>
            <a:xfrm>
              <a:off x="2464651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1" name="Google Shape;13541;p18"/>
            <p:cNvSpPr/>
            <p:nvPr/>
          </p:nvSpPr>
          <p:spPr>
            <a:xfrm>
              <a:off x="2584159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2" name="Google Shape;13542;p18"/>
            <p:cNvSpPr/>
            <p:nvPr/>
          </p:nvSpPr>
          <p:spPr>
            <a:xfrm>
              <a:off x="270366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3" name="Google Shape;13543;p18"/>
            <p:cNvSpPr/>
            <p:nvPr/>
          </p:nvSpPr>
          <p:spPr>
            <a:xfrm>
              <a:off x="2823176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4" name="Google Shape;13544;p18"/>
            <p:cNvSpPr/>
            <p:nvPr/>
          </p:nvSpPr>
          <p:spPr>
            <a:xfrm>
              <a:off x="2942684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5" name="Google Shape;13545;p18"/>
            <p:cNvSpPr/>
            <p:nvPr/>
          </p:nvSpPr>
          <p:spPr>
            <a:xfrm>
              <a:off x="3062192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6" name="Google Shape;13546;p18"/>
            <p:cNvSpPr/>
            <p:nvPr/>
          </p:nvSpPr>
          <p:spPr>
            <a:xfrm>
              <a:off x="3181700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7" name="Google Shape;13547;p18"/>
            <p:cNvSpPr/>
            <p:nvPr/>
          </p:nvSpPr>
          <p:spPr>
            <a:xfrm>
              <a:off x="3301209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8" name="Google Shape;13548;p18"/>
            <p:cNvSpPr/>
            <p:nvPr/>
          </p:nvSpPr>
          <p:spPr>
            <a:xfrm>
              <a:off x="3420717" y="117664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9" name="Google Shape;13549;p18"/>
            <p:cNvSpPr/>
            <p:nvPr/>
          </p:nvSpPr>
          <p:spPr>
            <a:xfrm>
              <a:off x="313503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0" name="Google Shape;13550;p18"/>
            <p:cNvSpPr/>
            <p:nvPr/>
          </p:nvSpPr>
          <p:spPr>
            <a:xfrm>
              <a:off x="433011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1" name="Google Shape;13551;p18"/>
            <p:cNvSpPr/>
            <p:nvPr/>
          </p:nvSpPr>
          <p:spPr>
            <a:xfrm>
              <a:off x="552519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2" name="Google Shape;13552;p18"/>
            <p:cNvSpPr/>
            <p:nvPr/>
          </p:nvSpPr>
          <p:spPr>
            <a:xfrm>
              <a:off x="67202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3" name="Google Shape;13553;p18"/>
            <p:cNvSpPr/>
            <p:nvPr/>
          </p:nvSpPr>
          <p:spPr>
            <a:xfrm>
              <a:off x="791536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4" name="Google Shape;13554;p18"/>
            <p:cNvSpPr/>
            <p:nvPr/>
          </p:nvSpPr>
          <p:spPr>
            <a:xfrm>
              <a:off x="911044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5" name="Google Shape;13555;p18"/>
            <p:cNvSpPr/>
            <p:nvPr/>
          </p:nvSpPr>
          <p:spPr>
            <a:xfrm>
              <a:off x="1030552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6" name="Google Shape;13556;p18"/>
            <p:cNvSpPr/>
            <p:nvPr/>
          </p:nvSpPr>
          <p:spPr>
            <a:xfrm>
              <a:off x="1150060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7" name="Google Shape;13557;p18"/>
            <p:cNvSpPr/>
            <p:nvPr/>
          </p:nvSpPr>
          <p:spPr>
            <a:xfrm>
              <a:off x="1269568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8" name="Google Shape;13558;p18"/>
            <p:cNvSpPr/>
            <p:nvPr/>
          </p:nvSpPr>
          <p:spPr>
            <a:xfrm>
              <a:off x="138907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9" name="Google Shape;13559;p18"/>
            <p:cNvSpPr/>
            <p:nvPr/>
          </p:nvSpPr>
          <p:spPr>
            <a:xfrm>
              <a:off x="1508585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0" name="Google Shape;13560;p18"/>
            <p:cNvSpPr/>
            <p:nvPr/>
          </p:nvSpPr>
          <p:spPr>
            <a:xfrm>
              <a:off x="1628093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1" name="Google Shape;13561;p18"/>
            <p:cNvSpPr/>
            <p:nvPr/>
          </p:nvSpPr>
          <p:spPr>
            <a:xfrm>
              <a:off x="1747601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2" name="Google Shape;13562;p18"/>
            <p:cNvSpPr/>
            <p:nvPr/>
          </p:nvSpPr>
          <p:spPr>
            <a:xfrm>
              <a:off x="1867110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3" name="Google Shape;13563;p18"/>
            <p:cNvSpPr/>
            <p:nvPr/>
          </p:nvSpPr>
          <p:spPr>
            <a:xfrm>
              <a:off x="1986618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4" name="Google Shape;13564;p18"/>
            <p:cNvSpPr/>
            <p:nvPr/>
          </p:nvSpPr>
          <p:spPr>
            <a:xfrm>
              <a:off x="2106126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5" name="Google Shape;13565;p18"/>
            <p:cNvSpPr/>
            <p:nvPr/>
          </p:nvSpPr>
          <p:spPr>
            <a:xfrm>
              <a:off x="2225634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6" name="Google Shape;13566;p18"/>
            <p:cNvSpPr/>
            <p:nvPr/>
          </p:nvSpPr>
          <p:spPr>
            <a:xfrm>
              <a:off x="2345143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7" name="Google Shape;13567;p18"/>
            <p:cNvSpPr/>
            <p:nvPr/>
          </p:nvSpPr>
          <p:spPr>
            <a:xfrm>
              <a:off x="2464651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8" name="Google Shape;13568;p18"/>
            <p:cNvSpPr/>
            <p:nvPr/>
          </p:nvSpPr>
          <p:spPr>
            <a:xfrm>
              <a:off x="2584159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9" name="Google Shape;13569;p18"/>
            <p:cNvSpPr/>
            <p:nvPr/>
          </p:nvSpPr>
          <p:spPr>
            <a:xfrm>
              <a:off x="270366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0" name="Google Shape;13570;p18"/>
            <p:cNvSpPr/>
            <p:nvPr/>
          </p:nvSpPr>
          <p:spPr>
            <a:xfrm>
              <a:off x="2823176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1" name="Google Shape;13571;p18"/>
            <p:cNvSpPr/>
            <p:nvPr/>
          </p:nvSpPr>
          <p:spPr>
            <a:xfrm>
              <a:off x="2942684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2" name="Google Shape;13572;p18"/>
            <p:cNvSpPr/>
            <p:nvPr/>
          </p:nvSpPr>
          <p:spPr>
            <a:xfrm>
              <a:off x="3062192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3" name="Google Shape;13573;p18"/>
            <p:cNvSpPr/>
            <p:nvPr/>
          </p:nvSpPr>
          <p:spPr>
            <a:xfrm>
              <a:off x="3181700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4" name="Google Shape;13574;p18"/>
            <p:cNvSpPr/>
            <p:nvPr/>
          </p:nvSpPr>
          <p:spPr>
            <a:xfrm>
              <a:off x="3301209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5" name="Google Shape;13575;p18"/>
            <p:cNvSpPr/>
            <p:nvPr/>
          </p:nvSpPr>
          <p:spPr>
            <a:xfrm>
              <a:off x="3420717" y="128275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6" name="Google Shape;13576;p18"/>
            <p:cNvSpPr/>
            <p:nvPr/>
          </p:nvSpPr>
          <p:spPr>
            <a:xfrm>
              <a:off x="313503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7" name="Google Shape;13577;p18"/>
            <p:cNvSpPr/>
            <p:nvPr/>
          </p:nvSpPr>
          <p:spPr>
            <a:xfrm>
              <a:off x="433011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8" name="Google Shape;13578;p18"/>
            <p:cNvSpPr/>
            <p:nvPr/>
          </p:nvSpPr>
          <p:spPr>
            <a:xfrm>
              <a:off x="552519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9" name="Google Shape;13579;p18"/>
            <p:cNvSpPr/>
            <p:nvPr/>
          </p:nvSpPr>
          <p:spPr>
            <a:xfrm>
              <a:off x="67202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0" name="Google Shape;13580;p18"/>
            <p:cNvSpPr/>
            <p:nvPr/>
          </p:nvSpPr>
          <p:spPr>
            <a:xfrm>
              <a:off x="791536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1" name="Google Shape;13581;p18"/>
            <p:cNvSpPr/>
            <p:nvPr/>
          </p:nvSpPr>
          <p:spPr>
            <a:xfrm>
              <a:off x="911044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2" name="Google Shape;13582;p18"/>
            <p:cNvSpPr/>
            <p:nvPr/>
          </p:nvSpPr>
          <p:spPr>
            <a:xfrm>
              <a:off x="1030552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3" name="Google Shape;13583;p18"/>
            <p:cNvSpPr/>
            <p:nvPr/>
          </p:nvSpPr>
          <p:spPr>
            <a:xfrm>
              <a:off x="1150060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4" name="Google Shape;13584;p18"/>
            <p:cNvSpPr/>
            <p:nvPr/>
          </p:nvSpPr>
          <p:spPr>
            <a:xfrm>
              <a:off x="1269568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5" name="Google Shape;13585;p18"/>
            <p:cNvSpPr/>
            <p:nvPr/>
          </p:nvSpPr>
          <p:spPr>
            <a:xfrm>
              <a:off x="138907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6" name="Google Shape;13586;p18"/>
            <p:cNvSpPr/>
            <p:nvPr/>
          </p:nvSpPr>
          <p:spPr>
            <a:xfrm>
              <a:off x="1508585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7" name="Google Shape;13587;p18"/>
            <p:cNvSpPr/>
            <p:nvPr/>
          </p:nvSpPr>
          <p:spPr>
            <a:xfrm>
              <a:off x="1628093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8" name="Google Shape;13588;p18"/>
            <p:cNvSpPr/>
            <p:nvPr/>
          </p:nvSpPr>
          <p:spPr>
            <a:xfrm>
              <a:off x="1747601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9" name="Google Shape;13589;p18"/>
            <p:cNvSpPr/>
            <p:nvPr/>
          </p:nvSpPr>
          <p:spPr>
            <a:xfrm>
              <a:off x="1867110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0" name="Google Shape;13590;p18"/>
            <p:cNvSpPr/>
            <p:nvPr/>
          </p:nvSpPr>
          <p:spPr>
            <a:xfrm>
              <a:off x="1986618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1" name="Google Shape;13591;p18"/>
            <p:cNvSpPr/>
            <p:nvPr/>
          </p:nvSpPr>
          <p:spPr>
            <a:xfrm>
              <a:off x="2106126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2" name="Google Shape;13592;p18"/>
            <p:cNvSpPr/>
            <p:nvPr/>
          </p:nvSpPr>
          <p:spPr>
            <a:xfrm>
              <a:off x="2225634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3" name="Google Shape;13593;p18"/>
            <p:cNvSpPr/>
            <p:nvPr/>
          </p:nvSpPr>
          <p:spPr>
            <a:xfrm>
              <a:off x="2345143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4" name="Google Shape;13594;p18"/>
            <p:cNvSpPr/>
            <p:nvPr/>
          </p:nvSpPr>
          <p:spPr>
            <a:xfrm>
              <a:off x="2464651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5" name="Google Shape;13595;p18"/>
            <p:cNvSpPr/>
            <p:nvPr/>
          </p:nvSpPr>
          <p:spPr>
            <a:xfrm>
              <a:off x="2584159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6" name="Google Shape;13596;p18"/>
            <p:cNvSpPr/>
            <p:nvPr/>
          </p:nvSpPr>
          <p:spPr>
            <a:xfrm>
              <a:off x="270366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7" name="Google Shape;13597;p18"/>
            <p:cNvSpPr/>
            <p:nvPr/>
          </p:nvSpPr>
          <p:spPr>
            <a:xfrm>
              <a:off x="2823176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8" name="Google Shape;13598;p18"/>
            <p:cNvSpPr/>
            <p:nvPr/>
          </p:nvSpPr>
          <p:spPr>
            <a:xfrm>
              <a:off x="2942684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9" name="Google Shape;13599;p18"/>
            <p:cNvSpPr/>
            <p:nvPr/>
          </p:nvSpPr>
          <p:spPr>
            <a:xfrm>
              <a:off x="3062192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0" name="Google Shape;13600;p18"/>
            <p:cNvSpPr/>
            <p:nvPr/>
          </p:nvSpPr>
          <p:spPr>
            <a:xfrm>
              <a:off x="3181700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1" name="Google Shape;13601;p18"/>
            <p:cNvSpPr/>
            <p:nvPr/>
          </p:nvSpPr>
          <p:spPr>
            <a:xfrm>
              <a:off x="3301209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2" name="Google Shape;13602;p18"/>
            <p:cNvSpPr/>
            <p:nvPr/>
          </p:nvSpPr>
          <p:spPr>
            <a:xfrm>
              <a:off x="3420717" y="138885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3" name="Google Shape;13603;p18"/>
            <p:cNvSpPr/>
            <p:nvPr/>
          </p:nvSpPr>
          <p:spPr>
            <a:xfrm>
              <a:off x="313503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4" name="Google Shape;13604;p18"/>
            <p:cNvSpPr/>
            <p:nvPr/>
          </p:nvSpPr>
          <p:spPr>
            <a:xfrm>
              <a:off x="433011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5" name="Google Shape;13605;p18"/>
            <p:cNvSpPr/>
            <p:nvPr/>
          </p:nvSpPr>
          <p:spPr>
            <a:xfrm>
              <a:off x="552519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6" name="Google Shape;13606;p18"/>
            <p:cNvSpPr/>
            <p:nvPr/>
          </p:nvSpPr>
          <p:spPr>
            <a:xfrm>
              <a:off x="67202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7" name="Google Shape;13607;p18"/>
            <p:cNvSpPr/>
            <p:nvPr/>
          </p:nvSpPr>
          <p:spPr>
            <a:xfrm>
              <a:off x="791536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8" name="Google Shape;13608;p18"/>
            <p:cNvSpPr/>
            <p:nvPr/>
          </p:nvSpPr>
          <p:spPr>
            <a:xfrm>
              <a:off x="911044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9" name="Google Shape;13609;p18"/>
            <p:cNvSpPr/>
            <p:nvPr/>
          </p:nvSpPr>
          <p:spPr>
            <a:xfrm>
              <a:off x="1030552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0" name="Google Shape;13610;p18"/>
            <p:cNvSpPr/>
            <p:nvPr/>
          </p:nvSpPr>
          <p:spPr>
            <a:xfrm>
              <a:off x="1150060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1" name="Google Shape;13611;p18"/>
            <p:cNvSpPr/>
            <p:nvPr/>
          </p:nvSpPr>
          <p:spPr>
            <a:xfrm>
              <a:off x="1269568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2" name="Google Shape;13612;p18"/>
            <p:cNvSpPr/>
            <p:nvPr/>
          </p:nvSpPr>
          <p:spPr>
            <a:xfrm>
              <a:off x="138907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3" name="Google Shape;13613;p18"/>
            <p:cNvSpPr/>
            <p:nvPr/>
          </p:nvSpPr>
          <p:spPr>
            <a:xfrm>
              <a:off x="1508585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4" name="Google Shape;13614;p18"/>
            <p:cNvSpPr/>
            <p:nvPr/>
          </p:nvSpPr>
          <p:spPr>
            <a:xfrm>
              <a:off x="1628093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5" name="Google Shape;13615;p18"/>
            <p:cNvSpPr/>
            <p:nvPr/>
          </p:nvSpPr>
          <p:spPr>
            <a:xfrm>
              <a:off x="1747601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6" name="Google Shape;13616;p18"/>
            <p:cNvSpPr/>
            <p:nvPr/>
          </p:nvSpPr>
          <p:spPr>
            <a:xfrm>
              <a:off x="1867110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7" name="Google Shape;13617;p18"/>
            <p:cNvSpPr/>
            <p:nvPr/>
          </p:nvSpPr>
          <p:spPr>
            <a:xfrm>
              <a:off x="1986618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8" name="Google Shape;13618;p18"/>
            <p:cNvSpPr/>
            <p:nvPr/>
          </p:nvSpPr>
          <p:spPr>
            <a:xfrm>
              <a:off x="2106126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9" name="Google Shape;13619;p18"/>
            <p:cNvSpPr/>
            <p:nvPr/>
          </p:nvSpPr>
          <p:spPr>
            <a:xfrm>
              <a:off x="2225634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0" name="Google Shape;13620;p18"/>
            <p:cNvSpPr/>
            <p:nvPr/>
          </p:nvSpPr>
          <p:spPr>
            <a:xfrm>
              <a:off x="2345143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1" name="Google Shape;13621;p18"/>
            <p:cNvSpPr/>
            <p:nvPr/>
          </p:nvSpPr>
          <p:spPr>
            <a:xfrm>
              <a:off x="2464651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2" name="Google Shape;13622;p18"/>
            <p:cNvSpPr/>
            <p:nvPr/>
          </p:nvSpPr>
          <p:spPr>
            <a:xfrm>
              <a:off x="2584159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3" name="Google Shape;13623;p18"/>
            <p:cNvSpPr/>
            <p:nvPr/>
          </p:nvSpPr>
          <p:spPr>
            <a:xfrm>
              <a:off x="270366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4" name="Google Shape;13624;p18"/>
            <p:cNvSpPr/>
            <p:nvPr/>
          </p:nvSpPr>
          <p:spPr>
            <a:xfrm>
              <a:off x="2823176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5" name="Google Shape;13625;p18"/>
            <p:cNvSpPr/>
            <p:nvPr/>
          </p:nvSpPr>
          <p:spPr>
            <a:xfrm>
              <a:off x="2942684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6" name="Google Shape;13626;p18"/>
            <p:cNvSpPr/>
            <p:nvPr/>
          </p:nvSpPr>
          <p:spPr>
            <a:xfrm>
              <a:off x="3062192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7" name="Google Shape;13627;p18"/>
            <p:cNvSpPr/>
            <p:nvPr/>
          </p:nvSpPr>
          <p:spPr>
            <a:xfrm>
              <a:off x="3181700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8" name="Google Shape;13628;p18"/>
            <p:cNvSpPr/>
            <p:nvPr/>
          </p:nvSpPr>
          <p:spPr>
            <a:xfrm>
              <a:off x="3301209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9" name="Google Shape;13629;p18"/>
            <p:cNvSpPr/>
            <p:nvPr/>
          </p:nvSpPr>
          <p:spPr>
            <a:xfrm>
              <a:off x="3420717" y="149496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0" name="Google Shape;13630;p18"/>
            <p:cNvSpPr/>
            <p:nvPr/>
          </p:nvSpPr>
          <p:spPr>
            <a:xfrm>
              <a:off x="313503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1" name="Google Shape;13631;p18"/>
            <p:cNvSpPr/>
            <p:nvPr/>
          </p:nvSpPr>
          <p:spPr>
            <a:xfrm>
              <a:off x="433011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2" name="Google Shape;13632;p18"/>
            <p:cNvSpPr/>
            <p:nvPr/>
          </p:nvSpPr>
          <p:spPr>
            <a:xfrm>
              <a:off x="552519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3" name="Google Shape;13633;p18"/>
            <p:cNvSpPr/>
            <p:nvPr/>
          </p:nvSpPr>
          <p:spPr>
            <a:xfrm>
              <a:off x="67202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4" name="Google Shape;13634;p18"/>
            <p:cNvSpPr/>
            <p:nvPr/>
          </p:nvSpPr>
          <p:spPr>
            <a:xfrm>
              <a:off x="791536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5" name="Google Shape;13635;p18"/>
            <p:cNvSpPr/>
            <p:nvPr/>
          </p:nvSpPr>
          <p:spPr>
            <a:xfrm>
              <a:off x="911044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6" name="Google Shape;13636;p18"/>
            <p:cNvSpPr/>
            <p:nvPr/>
          </p:nvSpPr>
          <p:spPr>
            <a:xfrm>
              <a:off x="1030552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7" name="Google Shape;13637;p18"/>
            <p:cNvSpPr/>
            <p:nvPr/>
          </p:nvSpPr>
          <p:spPr>
            <a:xfrm>
              <a:off x="1150060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8" name="Google Shape;13638;p18"/>
            <p:cNvSpPr/>
            <p:nvPr/>
          </p:nvSpPr>
          <p:spPr>
            <a:xfrm>
              <a:off x="1269568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9" name="Google Shape;13639;p18"/>
            <p:cNvSpPr/>
            <p:nvPr/>
          </p:nvSpPr>
          <p:spPr>
            <a:xfrm>
              <a:off x="138907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0" name="Google Shape;13640;p18"/>
            <p:cNvSpPr/>
            <p:nvPr/>
          </p:nvSpPr>
          <p:spPr>
            <a:xfrm>
              <a:off x="1508585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1" name="Google Shape;13641;p18"/>
            <p:cNvSpPr/>
            <p:nvPr/>
          </p:nvSpPr>
          <p:spPr>
            <a:xfrm>
              <a:off x="1628093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2" name="Google Shape;13642;p18"/>
            <p:cNvSpPr/>
            <p:nvPr/>
          </p:nvSpPr>
          <p:spPr>
            <a:xfrm>
              <a:off x="1747601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3" name="Google Shape;13643;p18"/>
            <p:cNvSpPr/>
            <p:nvPr/>
          </p:nvSpPr>
          <p:spPr>
            <a:xfrm>
              <a:off x="1867110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4" name="Google Shape;13644;p18"/>
            <p:cNvSpPr/>
            <p:nvPr/>
          </p:nvSpPr>
          <p:spPr>
            <a:xfrm>
              <a:off x="1986618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5" name="Google Shape;13645;p18"/>
            <p:cNvSpPr/>
            <p:nvPr/>
          </p:nvSpPr>
          <p:spPr>
            <a:xfrm>
              <a:off x="2106126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6" name="Google Shape;13646;p18"/>
            <p:cNvSpPr/>
            <p:nvPr/>
          </p:nvSpPr>
          <p:spPr>
            <a:xfrm>
              <a:off x="2225634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7" name="Google Shape;13647;p18"/>
            <p:cNvSpPr/>
            <p:nvPr/>
          </p:nvSpPr>
          <p:spPr>
            <a:xfrm>
              <a:off x="2345143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8" name="Google Shape;13648;p18"/>
            <p:cNvSpPr/>
            <p:nvPr/>
          </p:nvSpPr>
          <p:spPr>
            <a:xfrm>
              <a:off x="2464651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9" name="Google Shape;13649;p18"/>
            <p:cNvSpPr/>
            <p:nvPr/>
          </p:nvSpPr>
          <p:spPr>
            <a:xfrm>
              <a:off x="2584159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0" name="Google Shape;13650;p18"/>
            <p:cNvSpPr/>
            <p:nvPr/>
          </p:nvSpPr>
          <p:spPr>
            <a:xfrm>
              <a:off x="270366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1" name="Google Shape;13651;p18"/>
            <p:cNvSpPr/>
            <p:nvPr/>
          </p:nvSpPr>
          <p:spPr>
            <a:xfrm>
              <a:off x="2823176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2" name="Google Shape;13652;p18"/>
            <p:cNvSpPr/>
            <p:nvPr/>
          </p:nvSpPr>
          <p:spPr>
            <a:xfrm>
              <a:off x="2942684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3" name="Google Shape;13653;p18"/>
            <p:cNvSpPr/>
            <p:nvPr/>
          </p:nvSpPr>
          <p:spPr>
            <a:xfrm>
              <a:off x="3062192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4" name="Google Shape;13654;p18"/>
            <p:cNvSpPr/>
            <p:nvPr/>
          </p:nvSpPr>
          <p:spPr>
            <a:xfrm>
              <a:off x="3181700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5" name="Google Shape;13655;p18"/>
            <p:cNvSpPr/>
            <p:nvPr/>
          </p:nvSpPr>
          <p:spPr>
            <a:xfrm>
              <a:off x="3301209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6" name="Google Shape;13656;p18"/>
            <p:cNvSpPr/>
            <p:nvPr/>
          </p:nvSpPr>
          <p:spPr>
            <a:xfrm>
              <a:off x="3420717" y="160107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7" name="Google Shape;13657;p18"/>
            <p:cNvSpPr/>
            <p:nvPr/>
          </p:nvSpPr>
          <p:spPr>
            <a:xfrm>
              <a:off x="313503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8" name="Google Shape;13658;p18"/>
            <p:cNvSpPr/>
            <p:nvPr/>
          </p:nvSpPr>
          <p:spPr>
            <a:xfrm>
              <a:off x="433011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9" name="Google Shape;13659;p18"/>
            <p:cNvSpPr/>
            <p:nvPr/>
          </p:nvSpPr>
          <p:spPr>
            <a:xfrm>
              <a:off x="552519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0" name="Google Shape;13660;p18"/>
            <p:cNvSpPr/>
            <p:nvPr/>
          </p:nvSpPr>
          <p:spPr>
            <a:xfrm>
              <a:off x="67202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1" name="Google Shape;13661;p18"/>
            <p:cNvSpPr/>
            <p:nvPr/>
          </p:nvSpPr>
          <p:spPr>
            <a:xfrm>
              <a:off x="791536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2" name="Google Shape;13662;p18"/>
            <p:cNvSpPr/>
            <p:nvPr/>
          </p:nvSpPr>
          <p:spPr>
            <a:xfrm>
              <a:off x="911044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3" name="Google Shape;13663;p18"/>
            <p:cNvSpPr/>
            <p:nvPr/>
          </p:nvSpPr>
          <p:spPr>
            <a:xfrm>
              <a:off x="1030552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4" name="Google Shape;13664;p18"/>
            <p:cNvSpPr/>
            <p:nvPr/>
          </p:nvSpPr>
          <p:spPr>
            <a:xfrm>
              <a:off x="1150060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5" name="Google Shape;13665;p18"/>
            <p:cNvSpPr/>
            <p:nvPr/>
          </p:nvSpPr>
          <p:spPr>
            <a:xfrm>
              <a:off x="1269568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6" name="Google Shape;13666;p18"/>
            <p:cNvSpPr/>
            <p:nvPr/>
          </p:nvSpPr>
          <p:spPr>
            <a:xfrm>
              <a:off x="138907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7" name="Google Shape;13667;p18"/>
            <p:cNvSpPr/>
            <p:nvPr/>
          </p:nvSpPr>
          <p:spPr>
            <a:xfrm>
              <a:off x="1508585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8" name="Google Shape;13668;p18"/>
            <p:cNvSpPr/>
            <p:nvPr/>
          </p:nvSpPr>
          <p:spPr>
            <a:xfrm>
              <a:off x="1628093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9" name="Google Shape;13669;p18"/>
            <p:cNvSpPr/>
            <p:nvPr/>
          </p:nvSpPr>
          <p:spPr>
            <a:xfrm>
              <a:off x="1747601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0" name="Google Shape;13670;p18"/>
            <p:cNvSpPr/>
            <p:nvPr/>
          </p:nvSpPr>
          <p:spPr>
            <a:xfrm>
              <a:off x="1867110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1" name="Google Shape;13671;p18"/>
            <p:cNvSpPr/>
            <p:nvPr/>
          </p:nvSpPr>
          <p:spPr>
            <a:xfrm>
              <a:off x="1986618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2" name="Google Shape;13672;p18"/>
            <p:cNvSpPr/>
            <p:nvPr/>
          </p:nvSpPr>
          <p:spPr>
            <a:xfrm>
              <a:off x="2106126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3" name="Google Shape;13673;p18"/>
            <p:cNvSpPr/>
            <p:nvPr/>
          </p:nvSpPr>
          <p:spPr>
            <a:xfrm>
              <a:off x="2225634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4" name="Google Shape;13674;p18"/>
            <p:cNvSpPr/>
            <p:nvPr/>
          </p:nvSpPr>
          <p:spPr>
            <a:xfrm>
              <a:off x="2345143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5" name="Google Shape;13675;p18"/>
            <p:cNvSpPr/>
            <p:nvPr/>
          </p:nvSpPr>
          <p:spPr>
            <a:xfrm>
              <a:off x="2464651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6" name="Google Shape;13676;p18"/>
            <p:cNvSpPr/>
            <p:nvPr/>
          </p:nvSpPr>
          <p:spPr>
            <a:xfrm>
              <a:off x="2584159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7" name="Google Shape;13677;p18"/>
            <p:cNvSpPr/>
            <p:nvPr/>
          </p:nvSpPr>
          <p:spPr>
            <a:xfrm>
              <a:off x="270366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8" name="Google Shape;13678;p18"/>
            <p:cNvSpPr/>
            <p:nvPr/>
          </p:nvSpPr>
          <p:spPr>
            <a:xfrm>
              <a:off x="2823176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9" name="Google Shape;13679;p18"/>
            <p:cNvSpPr/>
            <p:nvPr/>
          </p:nvSpPr>
          <p:spPr>
            <a:xfrm>
              <a:off x="2942684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0" name="Google Shape;13680;p18"/>
            <p:cNvSpPr/>
            <p:nvPr/>
          </p:nvSpPr>
          <p:spPr>
            <a:xfrm>
              <a:off x="3062192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1" name="Google Shape;13681;p18"/>
            <p:cNvSpPr/>
            <p:nvPr/>
          </p:nvSpPr>
          <p:spPr>
            <a:xfrm>
              <a:off x="3181700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2" name="Google Shape;13682;p18"/>
            <p:cNvSpPr/>
            <p:nvPr/>
          </p:nvSpPr>
          <p:spPr>
            <a:xfrm>
              <a:off x="3301209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3" name="Google Shape;13683;p18"/>
            <p:cNvSpPr/>
            <p:nvPr/>
          </p:nvSpPr>
          <p:spPr>
            <a:xfrm>
              <a:off x="3420717" y="170717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4" name="Google Shape;13684;p18"/>
            <p:cNvSpPr/>
            <p:nvPr/>
          </p:nvSpPr>
          <p:spPr>
            <a:xfrm>
              <a:off x="313503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5" name="Google Shape;13685;p18"/>
            <p:cNvSpPr/>
            <p:nvPr/>
          </p:nvSpPr>
          <p:spPr>
            <a:xfrm>
              <a:off x="433011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6" name="Google Shape;13686;p18"/>
            <p:cNvSpPr/>
            <p:nvPr/>
          </p:nvSpPr>
          <p:spPr>
            <a:xfrm>
              <a:off x="552519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7" name="Google Shape;13687;p18"/>
            <p:cNvSpPr/>
            <p:nvPr/>
          </p:nvSpPr>
          <p:spPr>
            <a:xfrm>
              <a:off x="67202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8" name="Google Shape;13688;p18"/>
            <p:cNvSpPr/>
            <p:nvPr/>
          </p:nvSpPr>
          <p:spPr>
            <a:xfrm>
              <a:off x="791536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9" name="Google Shape;13689;p18"/>
            <p:cNvSpPr/>
            <p:nvPr/>
          </p:nvSpPr>
          <p:spPr>
            <a:xfrm>
              <a:off x="911044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0" name="Google Shape;13690;p18"/>
            <p:cNvSpPr/>
            <p:nvPr/>
          </p:nvSpPr>
          <p:spPr>
            <a:xfrm>
              <a:off x="1030552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1" name="Google Shape;13691;p18"/>
            <p:cNvSpPr/>
            <p:nvPr/>
          </p:nvSpPr>
          <p:spPr>
            <a:xfrm>
              <a:off x="1150060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2" name="Google Shape;13692;p18"/>
            <p:cNvSpPr/>
            <p:nvPr/>
          </p:nvSpPr>
          <p:spPr>
            <a:xfrm>
              <a:off x="1269568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3" name="Google Shape;13693;p18"/>
            <p:cNvSpPr/>
            <p:nvPr/>
          </p:nvSpPr>
          <p:spPr>
            <a:xfrm>
              <a:off x="138907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4" name="Google Shape;13694;p18"/>
            <p:cNvSpPr/>
            <p:nvPr/>
          </p:nvSpPr>
          <p:spPr>
            <a:xfrm>
              <a:off x="1508585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5" name="Google Shape;13695;p18"/>
            <p:cNvSpPr/>
            <p:nvPr/>
          </p:nvSpPr>
          <p:spPr>
            <a:xfrm>
              <a:off x="1628093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6" name="Google Shape;13696;p18"/>
            <p:cNvSpPr/>
            <p:nvPr/>
          </p:nvSpPr>
          <p:spPr>
            <a:xfrm>
              <a:off x="1747601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7" name="Google Shape;13697;p18"/>
            <p:cNvSpPr/>
            <p:nvPr/>
          </p:nvSpPr>
          <p:spPr>
            <a:xfrm>
              <a:off x="1867110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8" name="Google Shape;13698;p18"/>
            <p:cNvSpPr/>
            <p:nvPr/>
          </p:nvSpPr>
          <p:spPr>
            <a:xfrm>
              <a:off x="1986618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9" name="Google Shape;13699;p18"/>
            <p:cNvSpPr/>
            <p:nvPr/>
          </p:nvSpPr>
          <p:spPr>
            <a:xfrm>
              <a:off x="2106126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0" name="Google Shape;13700;p18"/>
            <p:cNvSpPr/>
            <p:nvPr/>
          </p:nvSpPr>
          <p:spPr>
            <a:xfrm>
              <a:off x="2225634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1" name="Google Shape;13701;p18"/>
            <p:cNvSpPr/>
            <p:nvPr/>
          </p:nvSpPr>
          <p:spPr>
            <a:xfrm>
              <a:off x="2345143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2" name="Google Shape;13702;p18"/>
            <p:cNvSpPr/>
            <p:nvPr/>
          </p:nvSpPr>
          <p:spPr>
            <a:xfrm>
              <a:off x="2464651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3" name="Google Shape;13703;p18"/>
            <p:cNvSpPr/>
            <p:nvPr/>
          </p:nvSpPr>
          <p:spPr>
            <a:xfrm>
              <a:off x="2584159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4" name="Google Shape;13704;p18"/>
            <p:cNvSpPr/>
            <p:nvPr/>
          </p:nvSpPr>
          <p:spPr>
            <a:xfrm>
              <a:off x="270366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5" name="Google Shape;13705;p18"/>
            <p:cNvSpPr/>
            <p:nvPr/>
          </p:nvSpPr>
          <p:spPr>
            <a:xfrm>
              <a:off x="2823176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6" name="Google Shape;13706;p18"/>
            <p:cNvSpPr/>
            <p:nvPr/>
          </p:nvSpPr>
          <p:spPr>
            <a:xfrm>
              <a:off x="2942684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7" name="Google Shape;13707;p18"/>
            <p:cNvSpPr/>
            <p:nvPr/>
          </p:nvSpPr>
          <p:spPr>
            <a:xfrm>
              <a:off x="3062192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8" name="Google Shape;13708;p18"/>
            <p:cNvSpPr/>
            <p:nvPr/>
          </p:nvSpPr>
          <p:spPr>
            <a:xfrm>
              <a:off x="3181700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9" name="Google Shape;13709;p18"/>
            <p:cNvSpPr/>
            <p:nvPr/>
          </p:nvSpPr>
          <p:spPr>
            <a:xfrm>
              <a:off x="3301209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0" name="Google Shape;13710;p18"/>
            <p:cNvSpPr/>
            <p:nvPr/>
          </p:nvSpPr>
          <p:spPr>
            <a:xfrm>
              <a:off x="3420717" y="181328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1" name="Google Shape;13711;p18"/>
            <p:cNvSpPr/>
            <p:nvPr/>
          </p:nvSpPr>
          <p:spPr>
            <a:xfrm>
              <a:off x="313503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2" name="Google Shape;13712;p18"/>
            <p:cNvSpPr/>
            <p:nvPr/>
          </p:nvSpPr>
          <p:spPr>
            <a:xfrm>
              <a:off x="433011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3" name="Google Shape;13713;p18"/>
            <p:cNvSpPr/>
            <p:nvPr/>
          </p:nvSpPr>
          <p:spPr>
            <a:xfrm>
              <a:off x="552519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4" name="Google Shape;13714;p18"/>
            <p:cNvSpPr/>
            <p:nvPr/>
          </p:nvSpPr>
          <p:spPr>
            <a:xfrm>
              <a:off x="67202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5" name="Google Shape;13715;p18"/>
            <p:cNvSpPr/>
            <p:nvPr/>
          </p:nvSpPr>
          <p:spPr>
            <a:xfrm>
              <a:off x="791536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6" name="Google Shape;13716;p18"/>
            <p:cNvSpPr/>
            <p:nvPr/>
          </p:nvSpPr>
          <p:spPr>
            <a:xfrm>
              <a:off x="911044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7" name="Google Shape;13717;p18"/>
            <p:cNvSpPr/>
            <p:nvPr/>
          </p:nvSpPr>
          <p:spPr>
            <a:xfrm>
              <a:off x="1030552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8" name="Google Shape;13718;p18"/>
            <p:cNvSpPr/>
            <p:nvPr/>
          </p:nvSpPr>
          <p:spPr>
            <a:xfrm>
              <a:off x="1150060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9" name="Google Shape;13719;p18"/>
            <p:cNvSpPr/>
            <p:nvPr/>
          </p:nvSpPr>
          <p:spPr>
            <a:xfrm>
              <a:off x="1269568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0" name="Google Shape;13720;p18"/>
            <p:cNvSpPr/>
            <p:nvPr/>
          </p:nvSpPr>
          <p:spPr>
            <a:xfrm>
              <a:off x="138907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1" name="Google Shape;13721;p18"/>
            <p:cNvSpPr/>
            <p:nvPr/>
          </p:nvSpPr>
          <p:spPr>
            <a:xfrm>
              <a:off x="1508585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2" name="Google Shape;13722;p18"/>
            <p:cNvSpPr/>
            <p:nvPr/>
          </p:nvSpPr>
          <p:spPr>
            <a:xfrm>
              <a:off x="1628093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3" name="Google Shape;13723;p18"/>
            <p:cNvSpPr/>
            <p:nvPr/>
          </p:nvSpPr>
          <p:spPr>
            <a:xfrm>
              <a:off x="1747601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4" name="Google Shape;13724;p18"/>
            <p:cNvSpPr/>
            <p:nvPr/>
          </p:nvSpPr>
          <p:spPr>
            <a:xfrm>
              <a:off x="1867110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5" name="Google Shape;13725;p18"/>
            <p:cNvSpPr/>
            <p:nvPr/>
          </p:nvSpPr>
          <p:spPr>
            <a:xfrm>
              <a:off x="1986618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6" name="Google Shape;13726;p18"/>
            <p:cNvSpPr/>
            <p:nvPr/>
          </p:nvSpPr>
          <p:spPr>
            <a:xfrm>
              <a:off x="2106126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7" name="Google Shape;13727;p18"/>
            <p:cNvSpPr/>
            <p:nvPr/>
          </p:nvSpPr>
          <p:spPr>
            <a:xfrm>
              <a:off x="2225634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8" name="Google Shape;13728;p18"/>
            <p:cNvSpPr/>
            <p:nvPr/>
          </p:nvSpPr>
          <p:spPr>
            <a:xfrm>
              <a:off x="2345143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9" name="Google Shape;13729;p18"/>
            <p:cNvSpPr/>
            <p:nvPr/>
          </p:nvSpPr>
          <p:spPr>
            <a:xfrm>
              <a:off x="2464651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0" name="Google Shape;13730;p18"/>
            <p:cNvSpPr/>
            <p:nvPr/>
          </p:nvSpPr>
          <p:spPr>
            <a:xfrm>
              <a:off x="2584159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1" name="Google Shape;13731;p18"/>
            <p:cNvSpPr/>
            <p:nvPr/>
          </p:nvSpPr>
          <p:spPr>
            <a:xfrm>
              <a:off x="270366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2" name="Google Shape;13732;p18"/>
            <p:cNvSpPr/>
            <p:nvPr/>
          </p:nvSpPr>
          <p:spPr>
            <a:xfrm>
              <a:off x="2823176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3" name="Google Shape;13733;p18"/>
            <p:cNvSpPr/>
            <p:nvPr/>
          </p:nvSpPr>
          <p:spPr>
            <a:xfrm>
              <a:off x="2942684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4" name="Google Shape;13734;p18"/>
            <p:cNvSpPr/>
            <p:nvPr/>
          </p:nvSpPr>
          <p:spPr>
            <a:xfrm>
              <a:off x="3062192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5" name="Google Shape;13735;p18"/>
            <p:cNvSpPr/>
            <p:nvPr/>
          </p:nvSpPr>
          <p:spPr>
            <a:xfrm>
              <a:off x="3181700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6" name="Google Shape;13736;p18"/>
            <p:cNvSpPr/>
            <p:nvPr/>
          </p:nvSpPr>
          <p:spPr>
            <a:xfrm>
              <a:off x="3301209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7" name="Google Shape;13737;p18"/>
            <p:cNvSpPr/>
            <p:nvPr/>
          </p:nvSpPr>
          <p:spPr>
            <a:xfrm>
              <a:off x="3420717" y="191939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8" name="Google Shape;13738;p18"/>
            <p:cNvSpPr/>
            <p:nvPr/>
          </p:nvSpPr>
          <p:spPr>
            <a:xfrm>
              <a:off x="313503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9" name="Google Shape;13739;p18"/>
            <p:cNvSpPr/>
            <p:nvPr/>
          </p:nvSpPr>
          <p:spPr>
            <a:xfrm>
              <a:off x="433011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0" name="Google Shape;13740;p18"/>
            <p:cNvSpPr/>
            <p:nvPr/>
          </p:nvSpPr>
          <p:spPr>
            <a:xfrm>
              <a:off x="552519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1" name="Google Shape;13741;p18"/>
            <p:cNvSpPr/>
            <p:nvPr/>
          </p:nvSpPr>
          <p:spPr>
            <a:xfrm>
              <a:off x="67202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2" name="Google Shape;13742;p18"/>
            <p:cNvSpPr/>
            <p:nvPr/>
          </p:nvSpPr>
          <p:spPr>
            <a:xfrm>
              <a:off x="791536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3" name="Google Shape;13743;p18"/>
            <p:cNvSpPr/>
            <p:nvPr/>
          </p:nvSpPr>
          <p:spPr>
            <a:xfrm>
              <a:off x="911044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4" name="Google Shape;13744;p18"/>
            <p:cNvSpPr/>
            <p:nvPr/>
          </p:nvSpPr>
          <p:spPr>
            <a:xfrm>
              <a:off x="1030552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5" name="Google Shape;13745;p18"/>
            <p:cNvSpPr/>
            <p:nvPr/>
          </p:nvSpPr>
          <p:spPr>
            <a:xfrm>
              <a:off x="1150060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6" name="Google Shape;13746;p18"/>
            <p:cNvSpPr/>
            <p:nvPr/>
          </p:nvSpPr>
          <p:spPr>
            <a:xfrm>
              <a:off x="1269568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7" name="Google Shape;13747;p18"/>
            <p:cNvSpPr/>
            <p:nvPr/>
          </p:nvSpPr>
          <p:spPr>
            <a:xfrm>
              <a:off x="138907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8" name="Google Shape;13748;p18"/>
            <p:cNvSpPr/>
            <p:nvPr/>
          </p:nvSpPr>
          <p:spPr>
            <a:xfrm>
              <a:off x="1508585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9" name="Google Shape;13749;p18"/>
            <p:cNvSpPr/>
            <p:nvPr/>
          </p:nvSpPr>
          <p:spPr>
            <a:xfrm>
              <a:off x="1628093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0" name="Google Shape;13750;p18"/>
            <p:cNvSpPr/>
            <p:nvPr/>
          </p:nvSpPr>
          <p:spPr>
            <a:xfrm>
              <a:off x="1747601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1" name="Google Shape;13751;p18"/>
            <p:cNvSpPr/>
            <p:nvPr/>
          </p:nvSpPr>
          <p:spPr>
            <a:xfrm>
              <a:off x="1867110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2" name="Google Shape;13752;p18"/>
            <p:cNvSpPr/>
            <p:nvPr/>
          </p:nvSpPr>
          <p:spPr>
            <a:xfrm>
              <a:off x="1986618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3" name="Google Shape;13753;p18"/>
            <p:cNvSpPr/>
            <p:nvPr/>
          </p:nvSpPr>
          <p:spPr>
            <a:xfrm>
              <a:off x="2106126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4" name="Google Shape;13754;p18"/>
            <p:cNvSpPr/>
            <p:nvPr/>
          </p:nvSpPr>
          <p:spPr>
            <a:xfrm>
              <a:off x="2225634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5" name="Google Shape;13755;p18"/>
            <p:cNvSpPr/>
            <p:nvPr/>
          </p:nvSpPr>
          <p:spPr>
            <a:xfrm>
              <a:off x="2345143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6" name="Google Shape;13756;p18"/>
            <p:cNvSpPr/>
            <p:nvPr/>
          </p:nvSpPr>
          <p:spPr>
            <a:xfrm>
              <a:off x="2464651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7" name="Google Shape;13757;p18"/>
            <p:cNvSpPr/>
            <p:nvPr/>
          </p:nvSpPr>
          <p:spPr>
            <a:xfrm>
              <a:off x="2584159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8" name="Google Shape;13758;p18"/>
            <p:cNvSpPr/>
            <p:nvPr/>
          </p:nvSpPr>
          <p:spPr>
            <a:xfrm>
              <a:off x="270366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9" name="Google Shape;13759;p18"/>
            <p:cNvSpPr/>
            <p:nvPr/>
          </p:nvSpPr>
          <p:spPr>
            <a:xfrm>
              <a:off x="2823176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0" name="Google Shape;13760;p18"/>
            <p:cNvSpPr/>
            <p:nvPr/>
          </p:nvSpPr>
          <p:spPr>
            <a:xfrm>
              <a:off x="2942684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1" name="Google Shape;13761;p18"/>
            <p:cNvSpPr/>
            <p:nvPr/>
          </p:nvSpPr>
          <p:spPr>
            <a:xfrm>
              <a:off x="3062192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3762;p18"/>
            <p:cNvSpPr/>
            <p:nvPr/>
          </p:nvSpPr>
          <p:spPr>
            <a:xfrm>
              <a:off x="3181700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3763;p18"/>
            <p:cNvSpPr/>
            <p:nvPr/>
          </p:nvSpPr>
          <p:spPr>
            <a:xfrm>
              <a:off x="3301209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3764;p18"/>
            <p:cNvSpPr/>
            <p:nvPr/>
          </p:nvSpPr>
          <p:spPr>
            <a:xfrm>
              <a:off x="3420717" y="202550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5" name="Google Shape;13765;p18"/>
            <p:cNvSpPr/>
            <p:nvPr/>
          </p:nvSpPr>
          <p:spPr>
            <a:xfrm>
              <a:off x="313503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6" name="Google Shape;13766;p18"/>
            <p:cNvSpPr/>
            <p:nvPr/>
          </p:nvSpPr>
          <p:spPr>
            <a:xfrm>
              <a:off x="433011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7" name="Google Shape;13767;p18"/>
            <p:cNvSpPr/>
            <p:nvPr/>
          </p:nvSpPr>
          <p:spPr>
            <a:xfrm>
              <a:off x="552519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8" name="Google Shape;13768;p18"/>
            <p:cNvSpPr/>
            <p:nvPr/>
          </p:nvSpPr>
          <p:spPr>
            <a:xfrm>
              <a:off x="67202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9" name="Google Shape;13769;p18"/>
            <p:cNvSpPr/>
            <p:nvPr/>
          </p:nvSpPr>
          <p:spPr>
            <a:xfrm>
              <a:off x="791536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0" name="Google Shape;13770;p18"/>
            <p:cNvSpPr/>
            <p:nvPr/>
          </p:nvSpPr>
          <p:spPr>
            <a:xfrm>
              <a:off x="911044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1" name="Google Shape;13771;p18"/>
            <p:cNvSpPr/>
            <p:nvPr/>
          </p:nvSpPr>
          <p:spPr>
            <a:xfrm>
              <a:off x="1030552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2" name="Google Shape;13772;p18"/>
            <p:cNvSpPr/>
            <p:nvPr/>
          </p:nvSpPr>
          <p:spPr>
            <a:xfrm>
              <a:off x="1150060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3" name="Google Shape;13773;p18"/>
            <p:cNvSpPr/>
            <p:nvPr/>
          </p:nvSpPr>
          <p:spPr>
            <a:xfrm>
              <a:off x="1269568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4" name="Google Shape;13774;p18"/>
            <p:cNvSpPr/>
            <p:nvPr/>
          </p:nvSpPr>
          <p:spPr>
            <a:xfrm>
              <a:off x="138907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5" name="Google Shape;13775;p18"/>
            <p:cNvSpPr/>
            <p:nvPr/>
          </p:nvSpPr>
          <p:spPr>
            <a:xfrm>
              <a:off x="1508585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6" name="Google Shape;13776;p18"/>
            <p:cNvSpPr/>
            <p:nvPr/>
          </p:nvSpPr>
          <p:spPr>
            <a:xfrm>
              <a:off x="1628093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7" name="Google Shape;13777;p18"/>
            <p:cNvSpPr/>
            <p:nvPr/>
          </p:nvSpPr>
          <p:spPr>
            <a:xfrm>
              <a:off x="1747601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8" name="Google Shape;13778;p18"/>
            <p:cNvSpPr/>
            <p:nvPr/>
          </p:nvSpPr>
          <p:spPr>
            <a:xfrm>
              <a:off x="1867110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9" name="Google Shape;13779;p18"/>
            <p:cNvSpPr/>
            <p:nvPr/>
          </p:nvSpPr>
          <p:spPr>
            <a:xfrm>
              <a:off x="1986618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0" name="Google Shape;13780;p18"/>
            <p:cNvSpPr/>
            <p:nvPr/>
          </p:nvSpPr>
          <p:spPr>
            <a:xfrm>
              <a:off x="2106126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1" name="Google Shape;13781;p18"/>
            <p:cNvSpPr/>
            <p:nvPr/>
          </p:nvSpPr>
          <p:spPr>
            <a:xfrm>
              <a:off x="2225634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2" name="Google Shape;13782;p18"/>
            <p:cNvSpPr/>
            <p:nvPr/>
          </p:nvSpPr>
          <p:spPr>
            <a:xfrm>
              <a:off x="2345143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3" name="Google Shape;13783;p18"/>
            <p:cNvSpPr/>
            <p:nvPr/>
          </p:nvSpPr>
          <p:spPr>
            <a:xfrm>
              <a:off x="2464651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4" name="Google Shape;13784;p18"/>
            <p:cNvSpPr/>
            <p:nvPr/>
          </p:nvSpPr>
          <p:spPr>
            <a:xfrm>
              <a:off x="2584159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5" name="Google Shape;13785;p18"/>
            <p:cNvSpPr/>
            <p:nvPr/>
          </p:nvSpPr>
          <p:spPr>
            <a:xfrm>
              <a:off x="270366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6" name="Google Shape;13786;p18"/>
            <p:cNvSpPr/>
            <p:nvPr/>
          </p:nvSpPr>
          <p:spPr>
            <a:xfrm>
              <a:off x="2823176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7" name="Google Shape;13787;p18"/>
            <p:cNvSpPr/>
            <p:nvPr/>
          </p:nvSpPr>
          <p:spPr>
            <a:xfrm>
              <a:off x="2942684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8" name="Google Shape;13788;p18"/>
            <p:cNvSpPr/>
            <p:nvPr/>
          </p:nvSpPr>
          <p:spPr>
            <a:xfrm>
              <a:off x="3062192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9" name="Google Shape;13789;p18"/>
            <p:cNvSpPr/>
            <p:nvPr/>
          </p:nvSpPr>
          <p:spPr>
            <a:xfrm>
              <a:off x="3181700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0" name="Google Shape;13790;p18"/>
            <p:cNvSpPr/>
            <p:nvPr/>
          </p:nvSpPr>
          <p:spPr>
            <a:xfrm>
              <a:off x="3301209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1" name="Google Shape;13791;p18"/>
            <p:cNvSpPr/>
            <p:nvPr/>
          </p:nvSpPr>
          <p:spPr>
            <a:xfrm>
              <a:off x="3420717" y="213160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2" name="Google Shape;13792;p18"/>
            <p:cNvSpPr/>
            <p:nvPr/>
          </p:nvSpPr>
          <p:spPr>
            <a:xfrm>
              <a:off x="313503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3" name="Google Shape;13793;p18"/>
            <p:cNvSpPr/>
            <p:nvPr/>
          </p:nvSpPr>
          <p:spPr>
            <a:xfrm>
              <a:off x="433011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18"/>
            <p:cNvSpPr/>
            <p:nvPr/>
          </p:nvSpPr>
          <p:spPr>
            <a:xfrm>
              <a:off x="552519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3795;p18"/>
            <p:cNvSpPr/>
            <p:nvPr/>
          </p:nvSpPr>
          <p:spPr>
            <a:xfrm>
              <a:off x="67202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6" name="Google Shape;13796;p18"/>
            <p:cNvSpPr/>
            <p:nvPr/>
          </p:nvSpPr>
          <p:spPr>
            <a:xfrm>
              <a:off x="791536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7" name="Google Shape;13797;p18"/>
            <p:cNvSpPr/>
            <p:nvPr/>
          </p:nvSpPr>
          <p:spPr>
            <a:xfrm>
              <a:off x="911044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8" name="Google Shape;13798;p18"/>
            <p:cNvSpPr/>
            <p:nvPr/>
          </p:nvSpPr>
          <p:spPr>
            <a:xfrm>
              <a:off x="1030552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18"/>
            <p:cNvSpPr/>
            <p:nvPr/>
          </p:nvSpPr>
          <p:spPr>
            <a:xfrm>
              <a:off x="1150060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18"/>
            <p:cNvSpPr/>
            <p:nvPr/>
          </p:nvSpPr>
          <p:spPr>
            <a:xfrm>
              <a:off x="1269568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18"/>
            <p:cNvSpPr/>
            <p:nvPr/>
          </p:nvSpPr>
          <p:spPr>
            <a:xfrm>
              <a:off x="138907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18"/>
            <p:cNvSpPr/>
            <p:nvPr/>
          </p:nvSpPr>
          <p:spPr>
            <a:xfrm>
              <a:off x="1508585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18"/>
            <p:cNvSpPr/>
            <p:nvPr/>
          </p:nvSpPr>
          <p:spPr>
            <a:xfrm>
              <a:off x="1628093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18"/>
            <p:cNvSpPr/>
            <p:nvPr/>
          </p:nvSpPr>
          <p:spPr>
            <a:xfrm>
              <a:off x="1747601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18"/>
            <p:cNvSpPr/>
            <p:nvPr/>
          </p:nvSpPr>
          <p:spPr>
            <a:xfrm>
              <a:off x="1867110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18"/>
            <p:cNvSpPr/>
            <p:nvPr/>
          </p:nvSpPr>
          <p:spPr>
            <a:xfrm>
              <a:off x="1986618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18"/>
            <p:cNvSpPr/>
            <p:nvPr/>
          </p:nvSpPr>
          <p:spPr>
            <a:xfrm>
              <a:off x="2106126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18"/>
            <p:cNvSpPr/>
            <p:nvPr/>
          </p:nvSpPr>
          <p:spPr>
            <a:xfrm>
              <a:off x="2225634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18"/>
            <p:cNvSpPr/>
            <p:nvPr/>
          </p:nvSpPr>
          <p:spPr>
            <a:xfrm>
              <a:off x="2345143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18"/>
            <p:cNvSpPr/>
            <p:nvPr/>
          </p:nvSpPr>
          <p:spPr>
            <a:xfrm>
              <a:off x="2464651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18"/>
            <p:cNvSpPr/>
            <p:nvPr/>
          </p:nvSpPr>
          <p:spPr>
            <a:xfrm>
              <a:off x="2584159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2" name="Google Shape;13812;p18"/>
            <p:cNvSpPr/>
            <p:nvPr/>
          </p:nvSpPr>
          <p:spPr>
            <a:xfrm>
              <a:off x="270366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3" name="Google Shape;13813;p18"/>
            <p:cNvSpPr/>
            <p:nvPr/>
          </p:nvSpPr>
          <p:spPr>
            <a:xfrm>
              <a:off x="2823176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4" name="Google Shape;13814;p18"/>
            <p:cNvSpPr/>
            <p:nvPr/>
          </p:nvSpPr>
          <p:spPr>
            <a:xfrm>
              <a:off x="2942684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5" name="Google Shape;13815;p18"/>
            <p:cNvSpPr/>
            <p:nvPr/>
          </p:nvSpPr>
          <p:spPr>
            <a:xfrm>
              <a:off x="3062192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3816;p18"/>
            <p:cNvSpPr/>
            <p:nvPr/>
          </p:nvSpPr>
          <p:spPr>
            <a:xfrm>
              <a:off x="3181700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7" name="Google Shape;13817;p18"/>
            <p:cNvSpPr/>
            <p:nvPr/>
          </p:nvSpPr>
          <p:spPr>
            <a:xfrm>
              <a:off x="3301209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8" name="Google Shape;13818;p18"/>
            <p:cNvSpPr/>
            <p:nvPr/>
          </p:nvSpPr>
          <p:spPr>
            <a:xfrm>
              <a:off x="3420717" y="223771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9" name="Google Shape;13819;p18"/>
            <p:cNvSpPr/>
            <p:nvPr/>
          </p:nvSpPr>
          <p:spPr>
            <a:xfrm>
              <a:off x="313503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0" name="Google Shape;13820;p18"/>
            <p:cNvSpPr/>
            <p:nvPr/>
          </p:nvSpPr>
          <p:spPr>
            <a:xfrm>
              <a:off x="433011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1" name="Google Shape;13821;p18"/>
            <p:cNvSpPr/>
            <p:nvPr/>
          </p:nvSpPr>
          <p:spPr>
            <a:xfrm>
              <a:off x="552519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18"/>
            <p:cNvSpPr/>
            <p:nvPr/>
          </p:nvSpPr>
          <p:spPr>
            <a:xfrm>
              <a:off x="67202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3" name="Google Shape;13823;p18"/>
            <p:cNvSpPr/>
            <p:nvPr/>
          </p:nvSpPr>
          <p:spPr>
            <a:xfrm>
              <a:off x="791536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18"/>
            <p:cNvSpPr/>
            <p:nvPr/>
          </p:nvSpPr>
          <p:spPr>
            <a:xfrm>
              <a:off x="911044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3825;p18"/>
            <p:cNvSpPr/>
            <p:nvPr/>
          </p:nvSpPr>
          <p:spPr>
            <a:xfrm>
              <a:off x="1030552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6" name="Google Shape;13826;p18"/>
            <p:cNvSpPr/>
            <p:nvPr/>
          </p:nvSpPr>
          <p:spPr>
            <a:xfrm>
              <a:off x="1150060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7" name="Google Shape;13827;p18"/>
            <p:cNvSpPr/>
            <p:nvPr/>
          </p:nvSpPr>
          <p:spPr>
            <a:xfrm>
              <a:off x="1269568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8" name="Google Shape;13828;p18"/>
            <p:cNvSpPr/>
            <p:nvPr/>
          </p:nvSpPr>
          <p:spPr>
            <a:xfrm>
              <a:off x="138907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9" name="Google Shape;13829;p18"/>
            <p:cNvSpPr/>
            <p:nvPr/>
          </p:nvSpPr>
          <p:spPr>
            <a:xfrm>
              <a:off x="1508585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0" name="Google Shape;13830;p18"/>
            <p:cNvSpPr/>
            <p:nvPr/>
          </p:nvSpPr>
          <p:spPr>
            <a:xfrm>
              <a:off x="1628093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3831;p18"/>
            <p:cNvSpPr/>
            <p:nvPr/>
          </p:nvSpPr>
          <p:spPr>
            <a:xfrm>
              <a:off x="1747601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3832;p18"/>
            <p:cNvSpPr/>
            <p:nvPr/>
          </p:nvSpPr>
          <p:spPr>
            <a:xfrm>
              <a:off x="1867110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3833;p18"/>
            <p:cNvSpPr/>
            <p:nvPr/>
          </p:nvSpPr>
          <p:spPr>
            <a:xfrm>
              <a:off x="1986618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4" name="Google Shape;13834;p18"/>
            <p:cNvSpPr/>
            <p:nvPr/>
          </p:nvSpPr>
          <p:spPr>
            <a:xfrm>
              <a:off x="2106126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5" name="Google Shape;13835;p18"/>
            <p:cNvSpPr/>
            <p:nvPr/>
          </p:nvSpPr>
          <p:spPr>
            <a:xfrm>
              <a:off x="2225634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3836;p18"/>
            <p:cNvSpPr/>
            <p:nvPr/>
          </p:nvSpPr>
          <p:spPr>
            <a:xfrm>
              <a:off x="2345143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3837;p18"/>
            <p:cNvSpPr/>
            <p:nvPr/>
          </p:nvSpPr>
          <p:spPr>
            <a:xfrm>
              <a:off x="2464651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8" name="Google Shape;13838;p18"/>
            <p:cNvSpPr/>
            <p:nvPr/>
          </p:nvSpPr>
          <p:spPr>
            <a:xfrm>
              <a:off x="2584159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9" name="Google Shape;13839;p18"/>
            <p:cNvSpPr/>
            <p:nvPr/>
          </p:nvSpPr>
          <p:spPr>
            <a:xfrm>
              <a:off x="270366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0" name="Google Shape;13840;p18"/>
            <p:cNvSpPr/>
            <p:nvPr/>
          </p:nvSpPr>
          <p:spPr>
            <a:xfrm>
              <a:off x="2823176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1" name="Google Shape;13841;p18"/>
            <p:cNvSpPr/>
            <p:nvPr/>
          </p:nvSpPr>
          <p:spPr>
            <a:xfrm>
              <a:off x="2942684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3842;p18"/>
            <p:cNvSpPr/>
            <p:nvPr/>
          </p:nvSpPr>
          <p:spPr>
            <a:xfrm>
              <a:off x="3062192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3" name="Google Shape;13843;p18"/>
            <p:cNvSpPr/>
            <p:nvPr/>
          </p:nvSpPr>
          <p:spPr>
            <a:xfrm>
              <a:off x="3181700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4" name="Google Shape;13844;p18"/>
            <p:cNvSpPr/>
            <p:nvPr/>
          </p:nvSpPr>
          <p:spPr>
            <a:xfrm>
              <a:off x="3301209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3845;p18"/>
            <p:cNvSpPr/>
            <p:nvPr/>
          </p:nvSpPr>
          <p:spPr>
            <a:xfrm>
              <a:off x="3420717" y="234382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6" name="Google Shape;13846;p18"/>
            <p:cNvSpPr/>
            <p:nvPr/>
          </p:nvSpPr>
          <p:spPr>
            <a:xfrm>
              <a:off x="313503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3847;p18"/>
            <p:cNvSpPr/>
            <p:nvPr/>
          </p:nvSpPr>
          <p:spPr>
            <a:xfrm>
              <a:off x="433011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3848;p18"/>
            <p:cNvSpPr/>
            <p:nvPr/>
          </p:nvSpPr>
          <p:spPr>
            <a:xfrm>
              <a:off x="552519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3849;p18"/>
            <p:cNvSpPr/>
            <p:nvPr/>
          </p:nvSpPr>
          <p:spPr>
            <a:xfrm>
              <a:off x="67202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3850;p18"/>
            <p:cNvSpPr/>
            <p:nvPr/>
          </p:nvSpPr>
          <p:spPr>
            <a:xfrm>
              <a:off x="791536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1" name="Google Shape;13851;p18"/>
            <p:cNvSpPr/>
            <p:nvPr/>
          </p:nvSpPr>
          <p:spPr>
            <a:xfrm>
              <a:off x="911044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3852;p18"/>
            <p:cNvSpPr/>
            <p:nvPr/>
          </p:nvSpPr>
          <p:spPr>
            <a:xfrm>
              <a:off x="1030552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3853;p18"/>
            <p:cNvSpPr/>
            <p:nvPr/>
          </p:nvSpPr>
          <p:spPr>
            <a:xfrm>
              <a:off x="1150060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4" name="Google Shape;13854;p18"/>
            <p:cNvSpPr/>
            <p:nvPr/>
          </p:nvSpPr>
          <p:spPr>
            <a:xfrm>
              <a:off x="1269568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5" name="Google Shape;13855;p18"/>
            <p:cNvSpPr/>
            <p:nvPr/>
          </p:nvSpPr>
          <p:spPr>
            <a:xfrm>
              <a:off x="138907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18"/>
            <p:cNvSpPr/>
            <p:nvPr/>
          </p:nvSpPr>
          <p:spPr>
            <a:xfrm>
              <a:off x="1508585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18"/>
            <p:cNvSpPr/>
            <p:nvPr/>
          </p:nvSpPr>
          <p:spPr>
            <a:xfrm>
              <a:off x="1628093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18"/>
            <p:cNvSpPr/>
            <p:nvPr/>
          </p:nvSpPr>
          <p:spPr>
            <a:xfrm>
              <a:off x="1747601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18"/>
            <p:cNvSpPr/>
            <p:nvPr/>
          </p:nvSpPr>
          <p:spPr>
            <a:xfrm>
              <a:off x="1867110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18"/>
            <p:cNvSpPr/>
            <p:nvPr/>
          </p:nvSpPr>
          <p:spPr>
            <a:xfrm>
              <a:off x="1986618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18"/>
            <p:cNvSpPr/>
            <p:nvPr/>
          </p:nvSpPr>
          <p:spPr>
            <a:xfrm>
              <a:off x="2106126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18"/>
            <p:cNvSpPr/>
            <p:nvPr/>
          </p:nvSpPr>
          <p:spPr>
            <a:xfrm>
              <a:off x="2225634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18"/>
            <p:cNvSpPr/>
            <p:nvPr/>
          </p:nvSpPr>
          <p:spPr>
            <a:xfrm>
              <a:off x="2345143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18"/>
            <p:cNvSpPr/>
            <p:nvPr/>
          </p:nvSpPr>
          <p:spPr>
            <a:xfrm>
              <a:off x="2464651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18"/>
            <p:cNvSpPr/>
            <p:nvPr/>
          </p:nvSpPr>
          <p:spPr>
            <a:xfrm>
              <a:off x="2584159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18"/>
            <p:cNvSpPr/>
            <p:nvPr/>
          </p:nvSpPr>
          <p:spPr>
            <a:xfrm>
              <a:off x="270366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3867;p18"/>
            <p:cNvSpPr/>
            <p:nvPr/>
          </p:nvSpPr>
          <p:spPr>
            <a:xfrm>
              <a:off x="2823176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3868;p18"/>
            <p:cNvSpPr/>
            <p:nvPr/>
          </p:nvSpPr>
          <p:spPr>
            <a:xfrm>
              <a:off x="2942684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18"/>
            <p:cNvSpPr/>
            <p:nvPr/>
          </p:nvSpPr>
          <p:spPr>
            <a:xfrm>
              <a:off x="3062192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18"/>
            <p:cNvSpPr/>
            <p:nvPr/>
          </p:nvSpPr>
          <p:spPr>
            <a:xfrm>
              <a:off x="3181700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18"/>
            <p:cNvSpPr/>
            <p:nvPr/>
          </p:nvSpPr>
          <p:spPr>
            <a:xfrm>
              <a:off x="3301209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18"/>
            <p:cNvSpPr/>
            <p:nvPr/>
          </p:nvSpPr>
          <p:spPr>
            <a:xfrm>
              <a:off x="3420717" y="244992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18"/>
            <p:cNvSpPr/>
            <p:nvPr/>
          </p:nvSpPr>
          <p:spPr>
            <a:xfrm>
              <a:off x="313503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18"/>
            <p:cNvSpPr/>
            <p:nvPr/>
          </p:nvSpPr>
          <p:spPr>
            <a:xfrm>
              <a:off x="433011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18"/>
            <p:cNvSpPr/>
            <p:nvPr/>
          </p:nvSpPr>
          <p:spPr>
            <a:xfrm>
              <a:off x="552519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18"/>
            <p:cNvSpPr/>
            <p:nvPr/>
          </p:nvSpPr>
          <p:spPr>
            <a:xfrm>
              <a:off x="67202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18"/>
            <p:cNvSpPr/>
            <p:nvPr/>
          </p:nvSpPr>
          <p:spPr>
            <a:xfrm>
              <a:off x="791536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18"/>
            <p:cNvSpPr/>
            <p:nvPr/>
          </p:nvSpPr>
          <p:spPr>
            <a:xfrm>
              <a:off x="911044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18"/>
            <p:cNvSpPr/>
            <p:nvPr/>
          </p:nvSpPr>
          <p:spPr>
            <a:xfrm>
              <a:off x="1030552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0" name="Google Shape;13880;p18"/>
            <p:cNvSpPr/>
            <p:nvPr/>
          </p:nvSpPr>
          <p:spPr>
            <a:xfrm>
              <a:off x="1150060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1" name="Google Shape;13881;p18"/>
            <p:cNvSpPr/>
            <p:nvPr/>
          </p:nvSpPr>
          <p:spPr>
            <a:xfrm>
              <a:off x="1269568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2" name="Google Shape;13882;p18"/>
            <p:cNvSpPr/>
            <p:nvPr/>
          </p:nvSpPr>
          <p:spPr>
            <a:xfrm>
              <a:off x="138907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3" name="Google Shape;13883;p18"/>
            <p:cNvSpPr/>
            <p:nvPr/>
          </p:nvSpPr>
          <p:spPr>
            <a:xfrm>
              <a:off x="1508585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4" name="Google Shape;13884;p18"/>
            <p:cNvSpPr/>
            <p:nvPr/>
          </p:nvSpPr>
          <p:spPr>
            <a:xfrm>
              <a:off x="1628093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5" name="Google Shape;13885;p18"/>
            <p:cNvSpPr/>
            <p:nvPr/>
          </p:nvSpPr>
          <p:spPr>
            <a:xfrm>
              <a:off x="1747601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6" name="Google Shape;13886;p18"/>
            <p:cNvSpPr/>
            <p:nvPr/>
          </p:nvSpPr>
          <p:spPr>
            <a:xfrm>
              <a:off x="1867110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7" name="Google Shape;13887;p18"/>
            <p:cNvSpPr/>
            <p:nvPr/>
          </p:nvSpPr>
          <p:spPr>
            <a:xfrm>
              <a:off x="1986618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8" name="Google Shape;13888;p18"/>
            <p:cNvSpPr/>
            <p:nvPr/>
          </p:nvSpPr>
          <p:spPr>
            <a:xfrm>
              <a:off x="2106126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9" name="Google Shape;13889;p18"/>
            <p:cNvSpPr/>
            <p:nvPr/>
          </p:nvSpPr>
          <p:spPr>
            <a:xfrm>
              <a:off x="2225634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0" name="Google Shape;13890;p18"/>
            <p:cNvSpPr/>
            <p:nvPr/>
          </p:nvSpPr>
          <p:spPr>
            <a:xfrm>
              <a:off x="2345143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1" name="Google Shape;13891;p18"/>
            <p:cNvSpPr/>
            <p:nvPr/>
          </p:nvSpPr>
          <p:spPr>
            <a:xfrm>
              <a:off x="2464651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2" name="Google Shape;13892;p18"/>
            <p:cNvSpPr/>
            <p:nvPr/>
          </p:nvSpPr>
          <p:spPr>
            <a:xfrm>
              <a:off x="2584159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3" name="Google Shape;13893;p18"/>
            <p:cNvSpPr/>
            <p:nvPr/>
          </p:nvSpPr>
          <p:spPr>
            <a:xfrm>
              <a:off x="270366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4" name="Google Shape;13894;p18"/>
            <p:cNvSpPr/>
            <p:nvPr/>
          </p:nvSpPr>
          <p:spPr>
            <a:xfrm>
              <a:off x="2823176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5" name="Google Shape;13895;p18"/>
            <p:cNvSpPr/>
            <p:nvPr/>
          </p:nvSpPr>
          <p:spPr>
            <a:xfrm>
              <a:off x="2942684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6" name="Google Shape;13896;p18"/>
            <p:cNvSpPr/>
            <p:nvPr/>
          </p:nvSpPr>
          <p:spPr>
            <a:xfrm>
              <a:off x="3062192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7" name="Google Shape;13897;p18"/>
            <p:cNvSpPr/>
            <p:nvPr/>
          </p:nvSpPr>
          <p:spPr>
            <a:xfrm>
              <a:off x="3181700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8" name="Google Shape;13898;p18"/>
            <p:cNvSpPr/>
            <p:nvPr/>
          </p:nvSpPr>
          <p:spPr>
            <a:xfrm>
              <a:off x="3301209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9" name="Google Shape;13899;p18"/>
            <p:cNvSpPr/>
            <p:nvPr/>
          </p:nvSpPr>
          <p:spPr>
            <a:xfrm>
              <a:off x="3420717" y="255603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0" name="Google Shape;13900;p18"/>
            <p:cNvSpPr/>
            <p:nvPr/>
          </p:nvSpPr>
          <p:spPr>
            <a:xfrm>
              <a:off x="313503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1" name="Google Shape;13901;p18"/>
            <p:cNvSpPr/>
            <p:nvPr/>
          </p:nvSpPr>
          <p:spPr>
            <a:xfrm>
              <a:off x="433011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2" name="Google Shape;13902;p18"/>
            <p:cNvSpPr/>
            <p:nvPr/>
          </p:nvSpPr>
          <p:spPr>
            <a:xfrm>
              <a:off x="552519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3" name="Google Shape;13903;p18"/>
            <p:cNvSpPr/>
            <p:nvPr/>
          </p:nvSpPr>
          <p:spPr>
            <a:xfrm>
              <a:off x="67202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4" name="Google Shape;13904;p18"/>
            <p:cNvSpPr/>
            <p:nvPr/>
          </p:nvSpPr>
          <p:spPr>
            <a:xfrm>
              <a:off x="791536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5" name="Google Shape;13905;p18"/>
            <p:cNvSpPr/>
            <p:nvPr/>
          </p:nvSpPr>
          <p:spPr>
            <a:xfrm>
              <a:off x="911044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6" name="Google Shape;13906;p18"/>
            <p:cNvSpPr/>
            <p:nvPr/>
          </p:nvSpPr>
          <p:spPr>
            <a:xfrm>
              <a:off x="1030552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7" name="Google Shape;13907;p18"/>
            <p:cNvSpPr/>
            <p:nvPr/>
          </p:nvSpPr>
          <p:spPr>
            <a:xfrm>
              <a:off x="1150060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8" name="Google Shape;13908;p18"/>
            <p:cNvSpPr/>
            <p:nvPr/>
          </p:nvSpPr>
          <p:spPr>
            <a:xfrm>
              <a:off x="1269568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9" name="Google Shape;13909;p18"/>
            <p:cNvSpPr/>
            <p:nvPr/>
          </p:nvSpPr>
          <p:spPr>
            <a:xfrm>
              <a:off x="138907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0" name="Google Shape;13910;p18"/>
            <p:cNvSpPr/>
            <p:nvPr/>
          </p:nvSpPr>
          <p:spPr>
            <a:xfrm>
              <a:off x="1508585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1" name="Google Shape;13911;p18"/>
            <p:cNvSpPr/>
            <p:nvPr/>
          </p:nvSpPr>
          <p:spPr>
            <a:xfrm>
              <a:off x="1628093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2" name="Google Shape;13912;p18"/>
            <p:cNvSpPr/>
            <p:nvPr/>
          </p:nvSpPr>
          <p:spPr>
            <a:xfrm>
              <a:off x="1747601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3" name="Google Shape;13913;p18"/>
            <p:cNvSpPr/>
            <p:nvPr/>
          </p:nvSpPr>
          <p:spPr>
            <a:xfrm>
              <a:off x="1867110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4" name="Google Shape;13914;p18"/>
            <p:cNvSpPr/>
            <p:nvPr/>
          </p:nvSpPr>
          <p:spPr>
            <a:xfrm>
              <a:off x="1986618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5" name="Google Shape;13915;p18"/>
            <p:cNvSpPr/>
            <p:nvPr/>
          </p:nvSpPr>
          <p:spPr>
            <a:xfrm>
              <a:off x="2106126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6" name="Google Shape;13916;p18"/>
            <p:cNvSpPr/>
            <p:nvPr/>
          </p:nvSpPr>
          <p:spPr>
            <a:xfrm>
              <a:off x="2225634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7" name="Google Shape;13917;p18"/>
            <p:cNvSpPr/>
            <p:nvPr/>
          </p:nvSpPr>
          <p:spPr>
            <a:xfrm>
              <a:off x="2345143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8" name="Google Shape;13918;p18"/>
            <p:cNvSpPr/>
            <p:nvPr/>
          </p:nvSpPr>
          <p:spPr>
            <a:xfrm>
              <a:off x="2464651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9" name="Google Shape;13919;p18"/>
            <p:cNvSpPr/>
            <p:nvPr/>
          </p:nvSpPr>
          <p:spPr>
            <a:xfrm>
              <a:off x="2584159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0" name="Google Shape;13920;p18"/>
            <p:cNvSpPr/>
            <p:nvPr/>
          </p:nvSpPr>
          <p:spPr>
            <a:xfrm>
              <a:off x="270366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1" name="Google Shape;13921;p18"/>
            <p:cNvSpPr/>
            <p:nvPr/>
          </p:nvSpPr>
          <p:spPr>
            <a:xfrm>
              <a:off x="2823176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2" name="Google Shape;13922;p18"/>
            <p:cNvSpPr/>
            <p:nvPr/>
          </p:nvSpPr>
          <p:spPr>
            <a:xfrm>
              <a:off x="2942684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3" name="Google Shape;13923;p18"/>
            <p:cNvSpPr/>
            <p:nvPr/>
          </p:nvSpPr>
          <p:spPr>
            <a:xfrm>
              <a:off x="3062192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4" name="Google Shape;13924;p18"/>
            <p:cNvSpPr/>
            <p:nvPr/>
          </p:nvSpPr>
          <p:spPr>
            <a:xfrm>
              <a:off x="3181700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5" name="Google Shape;13925;p18"/>
            <p:cNvSpPr/>
            <p:nvPr/>
          </p:nvSpPr>
          <p:spPr>
            <a:xfrm>
              <a:off x="3301209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6" name="Google Shape;13926;p18"/>
            <p:cNvSpPr/>
            <p:nvPr/>
          </p:nvSpPr>
          <p:spPr>
            <a:xfrm>
              <a:off x="3420717" y="266214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7" name="Google Shape;13927;p18"/>
            <p:cNvSpPr/>
            <p:nvPr/>
          </p:nvSpPr>
          <p:spPr>
            <a:xfrm>
              <a:off x="313503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8" name="Google Shape;13928;p18"/>
            <p:cNvSpPr/>
            <p:nvPr/>
          </p:nvSpPr>
          <p:spPr>
            <a:xfrm>
              <a:off x="433011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9" name="Google Shape;13929;p18"/>
            <p:cNvSpPr/>
            <p:nvPr/>
          </p:nvSpPr>
          <p:spPr>
            <a:xfrm>
              <a:off x="552519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0" name="Google Shape;13930;p18"/>
            <p:cNvSpPr/>
            <p:nvPr/>
          </p:nvSpPr>
          <p:spPr>
            <a:xfrm>
              <a:off x="67202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1" name="Google Shape;13931;p18"/>
            <p:cNvSpPr/>
            <p:nvPr/>
          </p:nvSpPr>
          <p:spPr>
            <a:xfrm>
              <a:off x="791536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2" name="Google Shape;13932;p18"/>
            <p:cNvSpPr/>
            <p:nvPr/>
          </p:nvSpPr>
          <p:spPr>
            <a:xfrm>
              <a:off x="911044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3" name="Google Shape;13933;p18"/>
            <p:cNvSpPr/>
            <p:nvPr/>
          </p:nvSpPr>
          <p:spPr>
            <a:xfrm>
              <a:off x="1030552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4" name="Google Shape;13934;p18"/>
            <p:cNvSpPr/>
            <p:nvPr/>
          </p:nvSpPr>
          <p:spPr>
            <a:xfrm>
              <a:off x="1150060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5" name="Google Shape;13935;p18"/>
            <p:cNvSpPr/>
            <p:nvPr/>
          </p:nvSpPr>
          <p:spPr>
            <a:xfrm>
              <a:off x="1269568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6" name="Google Shape;13936;p18"/>
            <p:cNvSpPr/>
            <p:nvPr/>
          </p:nvSpPr>
          <p:spPr>
            <a:xfrm>
              <a:off x="138907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7" name="Google Shape;13937;p18"/>
            <p:cNvSpPr/>
            <p:nvPr/>
          </p:nvSpPr>
          <p:spPr>
            <a:xfrm>
              <a:off x="1508585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8" name="Google Shape;13938;p18"/>
            <p:cNvSpPr/>
            <p:nvPr/>
          </p:nvSpPr>
          <p:spPr>
            <a:xfrm>
              <a:off x="1628093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9" name="Google Shape;13939;p18"/>
            <p:cNvSpPr/>
            <p:nvPr/>
          </p:nvSpPr>
          <p:spPr>
            <a:xfrm>
              <a:off x="1747601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0" name="Google Shape;13940;p18"/>
            <p:cNvSpPr/>
            <p:nvPr/>
          </p:nvSpPr>
          <p:spPr>
            <a:xfrm>
              <a:off x="1867110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1" name="Google Shape;13941;p18"/>
            <p:cNvSpPr/>
            <p:nvPr/>
          </p:nvSpPr>
          <p:spPr>
            <a:xfrm>
              <a:off x="1986618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2" name="Google Shape;13942;p18"/>
            <p:cNvSpPr/>
            <p:nvPr/>
          </p:nvSpPr>
          <p:spPr>
            <a:xfrm>
              <a:off x="2106126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3" name="Google Shape;13943;p18"/>
            <p:cNvSpPr/>
            <p:nvPr/>
          </p:nvSpPr>
          <p:spPr>
            <a:xfrm>
              <a:off x="2225634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4" name="Google Shape;13944;p18"/>
            <p:cNvSpPr/>
            <p:nvPr/>
          </p:nvSpPr>
          <p:spPr>
            <a:xfrm>
              <a:off x="2345143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5" name="Google Shape;13945;p18"/>
            <p:cNvSpPr/>
            <p:nvPr/>
          </p:nvSpPr>
          <p:spPr>
            <a:xfrm>
              <a:off x="2464651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6" name="Google Shape;13946;p18"/>
            <p:cNvSpPr/>
            <p:nvPr/>
          </p:nvSpPr>
          <p:spPr>
            <a:xfrm>
              <a:off x="2584159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7" name="Google Shape;13947;p18"/>
            <p:cNvSpPr/>
            <p:nvPr/>
          </p:nvSpPr>
          <p:spPr>
            <a:xfrm>
              <a:off x="270366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8" name="Google Shape;13948;p18"/>
            <p:cNvSpPr/>
            <p:nvPr/>
          </p:nvSpPr>
          <p:spPr>
            <a:xfrm>
              <a:off x="2823176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9" name="Google Shape;13949;p18"/>
            <p:cNvSpPr/>
            <p:nvPr/>
          </p:nvSpPr>
          <p:spPr>
            <a:xfrm>
              <a:off x="2942684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0" name="Google Shape;13950;p18"/>
            <p:cNvSpPr/>
            <p:nvPr/>
          </p:nvSpPr>
          <p:spPr>
            <a:xfrm>
              <a:off x="3062192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1" name="Google Shape;13951;p18"/>
            <p:cNvSpPr/>
            <p:nvPr/>
          </p:nvSpPr>
          <p:spPr>
            <a:xfrm>
              <a:off x="3181700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2" name="Google Shape;13952;p18"/>
            <p:cNvSpPr/>
            <p:nvPr/>
          </p:nvSpPr>
          <p:spPr>
            <a:xfrm>
              <a:off x="3301209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3" name="Google Shape;13953;p18"/>
            <p:cNvSpPr/>
            <p:nvPr/>
          </p:nvSpPr>
          <p:spPr>
            <a:xfrm>
              <a:off x="3420717" y="276824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4" name="Google Shape;13954;p18"/>
            <p:cNvSpPr/>
            <p:nvPr/>
          </p:nvSpPr>
          <p:spPr>
            <a:xfrm>
              <a:off x="313503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5" name="Google Shape;13955;p18"/>
            <p:cNvSpPr/>
            <p:nvPr/>
          </p:nvSpPr>
          <p:spPr>
            <a:xfrm>
              <a:off x="433011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6" name="Google Shape;13956;p18"/>
            <p:cNvSpPr/>
            <p:nvPr/>
          </p:nvSpPr>
          <p:spPr>
            <a:xfrm>
              <a:off x="552519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7" name="Google Shape;13957;p18"/>
            <p:cNvSpPr/>
            <p:nvPr/>
          </p:nvSpPr>
          <p:spPr>
            <a:xfrm>
              <a:off x="67202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8" name="Google Shape;13958;p18"/>
            <p:cNvSpPr/>
            <p:nvPr/>
          </p:nvSpPr>
          <p:spPr>
            <a:xfrm>
              <a:off x="791536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9" name="Google Shape;13959;p18"/>
            <p:cNvSpPr/>
            <p:nvPr/>
          </p:nvSpPr>
          <p:spPr>
            <a:xfrm>
              <a:off x="911044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0" name="Google Shape;13960;p18"/>
            <p:cNvSpPr/>
            <p:nvPr/>
          </p:nvSpPr>
          <p:spPr>
            <a:xfrm>
              <a:off x="1030552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1" name="Google Shape;13961;p18"/>
            <p:cNvSpPr/>
            <p:nvPr/>
          </p:nvSpPr>
          <p:spPr>
            <a:xfrm>
              <a:off x="1150060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2" name="Google Shape;13962;p18"/>
            <p:cNvSpPr/>
            <p:nvPr/>
          </p:nvSpPr>
          <p:spPr>
            <a:xfrm>
              <a:off x="1269568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3" name="Google Shape;13963;p18"/>
            <p:cNvSpPr/>
            <p:nvPr/>
          </p:nvSpPr>
          <p:spPr>
            <a:xfrm>
              <a:off x="138907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4" name="Google Shape;13964;p18"/>
            <p:cNvSpPr/>
            <p:nvPr/>
          </p:nvSpPr>
          <p:spPr>
            <a:xfrm>
              <a:off x="1508585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5" name="Google Shape;13965;p18"/>
            <p:cNvSpPr/>
            <p:nvPr/>
          </p:nvSpPr>
          <p:spPr>
            <a:xfrm>
              <a:off x="1628093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6" name="Google Shape;13966;p18"/>
            <p:cNvSpPr/>
            <p:nvPr/>
          </p:nvSpPr>
          <p:spPr>
            <a:xfrm>
              <a:off x="1747601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7" name="Google Shape;13967;p18"/>
            <p:cNvSpPr/>
            <p:nvPr/>
          </p:nvSpPr>
          <p:spPr>
            <a:xfrm>
              <a:off x="1867110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8" name="Google Shape;13968;p18"/>
            <p:cNvSpPr/>
            <p:nvPr/>
          </p:nvSpPr>
          <p:spPr>
            <a:xfrm>
              <a:off x="1986618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9" name="Google Shape;13969;p18"/>
            <p:cNvSpPr/>
            <p:nvPr/>
          </p:nvSpPr>
          <p:spPr>
            <a:xfrm>
              <a:off x="2106126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0" name="Google Shape;13970;p18"/>
            <p:cNvSpPr/>
            <p:nvPr/>
          </p:nvSpPr>
          <p:spPr>
            <a:xfrm>
              <a:off x="2225634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1" name="Google Shape;13971;p18"/>
            <p:cNvSpPr/>
            <p:nvPr/>
          </p:nvSpPr>
          <p:spPr>
            <a:xfrm>
              <a:off x="2345143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2" name="Google Shape;13972;p18"/>
            <p:cNvSpPr/>
            <p:nvPr/>
          </p:nvSpPr>
          <p:spPr>
            <a:xfrm>
              <a:off x="2464651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3" name="Google Shape;13973;p18"/>
            <p:cNvSpPr/>
            <p:nvPr/>
          </p:nvSpPr>
          <p:spPr>
            <a:xfrm>
              <a:off x="2584159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4" name="Google Shape;13974;p18"/>
            <p:cNvSpPr/>
            <p:nvPr/>
          </p:nvSpPr>
          <p:spPr>
            <a:xfrm>
              <a:off x="270366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5" name="Google Shape;13975;p18"/>
            <p:cNvSpPr/>
            <p:nvPr/>
          </p:nvSpPr>
          <p:spPr>
            <a:xfrm>
              <a:off x="2823176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6" name="Google Shape;13976;p18"/>
            <p:cNvSpPr/>
            <p:nvPr/>
          </p:nvSpPr>
          <p:spPr>
            <a:xfrm>
              <a:off x="2942684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7" name="Google Shape;13977;p18"/>
            <p:cNvSpPr/>
            <p:nvPr/>
          </p:nvSpPr>
          <p:spPr>
            <a:xfrm>
              <a:off x="3062192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8" name="Google Shape;13978;p18"/>
            <p:cNvSpPr/>
            <p:nvPr/>
          </p:nvSpPr>
          <p:spPr>
            <a:xfrm>
              <a:off x="3181700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9" name="Google Shape;13979;p18"/>
            <p:cNvSpPr/>
            <p:nvPr/>
          </p:nvSpPr>
          <p:spPr>
            <a:xfrm>
              <a:off x="3301209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0" name="Google Shape;13980;p18"/>
            <p:cNvSpPr/>
            <p:nvPr/>
          </p:nvSpPr>
          <p:spPr>
            <a:xfrm>
              <a:off x="3420717" y="287435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1" name="Google Shape;13981;p18"/>
            <p:cNvSpPr/>
            <p:nvPr/>
          </p:nvSpPr>
          <p:spPr>
            <a:xfrm>
              <a:off x="313503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2" name="Google Shape;13982;p18"/>
            <p:cNvSpPr/>
            <p:nvPr/>
          </p:nvSpPr>
          <p:spPr>
            <a:xfrm>
              <a:off x="433011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3" name="Google Shape;13983;p18"/>
            <p:cNvSpPr/>
            <p:nvPr/>
          </p:nvSpPr>
          <p:spPr>
            <a:xfrm>
              <a:off x="552519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4" name="Google Shape;13984;p18"/>
            <p:cNvSpPr/>
            <p:nvPr/>
          </p:nvSpPr>
          <p:spPr>
            <a:xfrm>
              <a:off x="67202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5" name="Google Shape;13985;p18"/>
            <p:cNvSpPr/>
            <p:nvPr/>
          </p:nvSpPr>
          <p:spPr>
            <a:xfrm>
              <a:off x="791536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6" name="Google Shape;13986;p18"/>
            <p:cNvSpPr/>
            <p:nvPr/>
          </p:nvSpPr>
          <p:spPr>
            <a:xfrm>
              <a:off x="911044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7" name="Google Shape;13987;p18"/>
            <p:cNvSpPr/>
            <p:nvPr/>
          </p:nvSpPr>
          <p:spPr>
            <a:xfrm>
              <a:off x="1030552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8" name="Google Shape;13988;p18"/>
            <p:cNvSpPr/>
            <p:nvPr/>
          </p:nvSpPr>
          <p:spPr>
            <a:xfrm>
              <a:off x="1150060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9" name="Google Shape;13989;p18"/>
            <p:cNvSpPr/>
            <p:nvPr/>
          </p:nvSpPr>
          <p:spPr>
            <a:xfrm>
              <a:off x="1269568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0" name="Google Shape;13990;p18"/>
            <p:cNvSpPr/>
            <p:nvPr/>
          </p:nvSpPr>
          <p:spPr>
            <a:xfrm>
              <a:off x="138907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1" name="Google Shape;13991;p18"/>
            <p:cNvSpPr/>
            <p:nvPr/>
          </p:nvSpPr>
          <p:spPr>
            <a:xfrm>
              <a:off x="1508585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2" name="Google Shape;13992;p18"/>
            <p:cNvSpPr/>
            <p:nvPr/>
          </p:nvSpPr>
          <p:spPr>
            <a:xfrm>
              <a:off x="1628093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3" name="Google Shape;13993;p18"/>
            <p:cNvSpPr/>
            <p:nvPr/>
          </p:nvSpPr>
          <p:spPr>
            <a:xfrm>
              <a:off x="1747601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4" name="Google Shape;13994;p18"/>
            <p:cNvSpPr/>
            <p:nvPr/>
          </p:nvSpPr>
          <p:spPr>
            <a:xfrm>
              <a:off x="1867110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5" name="Google Shape;13995;p18"/>
            <p:cNvSpPr/>
            <p:nvPr/>
          </p:nvSpPr>
          <p:spPr>
            <a:xfrm>
              <a:off x="1986618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6" name="Google Shape;13996;p18"/>
            <p:cNvSpPr/>
            <p:nvPr/>
          </p:nvSpPr>
          <p:spPr>
            <a:xfrm>
              <a:off x="2106126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7" name="Google Shape;13997;p18"/>
            <p:cNvSpPr/>
            <p:nvPr/>
          </p:nvSpPr>
          <p:spPr>
            <a:xfrm>
              <a:off x="2225634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8" name="Google Shape;13998;p18"/>
            <p:cNvSpPr/>
            <p:nvPr/>
          </p:nvSpPr>
          <p:spPr>
            <a:xfrm>
              <a:off x="2345143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9" name="Google Shape;13999;p18"/>
            <p:cNvSpPr/>
            <p:nvPr/>
          </p:nvSpPr>
          <p:spPr>
            <a:xfrm>
              <a:off x="2464651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0" name="Google Shape;14000;p18"/>
            <p:cNvSpPr/>
            <p:nvPr/>
          </p:nvSpPr>
          <p:spPr>
            <a:xfrm>
              <a:off x="2584159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1" name="Google Shape;14001;p18"/>
            <p:cNvSpPr/>
            <p:nvPr/>
          </p:nvSpPr>
          <p:spPr>
            <a:xfrm>
              <a:off x="270366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2" name="Google Shape;14002;p18"/>
            <p:cNvSpPr/>
            <p:nvPr/>
          </p:nvSpPr>
          <p:spPr>
            <a:xfrm>
              <a:off x="2823176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3" name="Google Shape;14003;p18"/>
            <p:cNvSpPr/>
            <p:nvPr/>
          </p:nvSpPr>
          <p:spPr>
            <a:xfrm>
              <a:off x="2942684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4" name="Google Shape;14004;p18"/>
            <p:cNvSpPr/>
            <p:nvPr/>
          </p:nvSpPr>
          <p:spPr>
            <a:xfrm>
              <a:off x="3062192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5" name="Google Shape;14005;p18"/>
            <p:cNvSpPr/>
            <p:nvPr/>
          </p:nvSpPr>
          <p:spPr>
            <a:xfrm>
              <a:off x="3181700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6" name="Google Shape;14006;p18"/>
            <p:cNvSpPr/>
            <p:nvPr/>
          </p:nvSpPr>
          <p:spPr>
            <a:xfrm>
              <a:off x="3301209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7" name="Google Shape;14007;p18"/>
            <p:cNvSpPr/>
            <p:nvPr/>
          </p:nvSpPr>
          <p:spPr>
            <a:xfrm>
              <a:off x="3420717" y="298046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8" name="Google Shape;14008;p18"/>
            <p:cNvSpPr/>
            <p:nvPr/>
          </p:nvSpPr>
          <p:spPr>
            <a:xfrm>
              <a:off x="313503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9" name="Google Shape;14009;p18"/>
            <p:cNvSpPr/>
            <p:nvPr/>
          </p:nvSpPr>
          <p:spPr>
            <a:xfrm>
              <a:off x="433011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0" name="Google Shape;14010;p18"/>
            <p:cNvSpPr/>
            <p:nvPr/>
          </p:nvSpPr>
          <p:spPr>
            <a:xfrm>
              <a:off x="552519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1" name="Google Shape;14011;p18"/>
            <p:cNvSpPr/>
            <p:nvPr/>
          </p:nvSpPr>
          <p:spPr>
            <a:xfrm>
              <a:off x="67202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2" name="Google Shape;14012;p18"/>
            <p:cNvSpPr/>
            <p:nvPr/>
          </p:nvSpPr>
          <p:spPr>
            <a:xfrm>
              <a:off x="791536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3" name="Google Shape;14013;p18"/>
            <p:cNvSpPr/>
            <p:nvPr/>
          </p:nvSpPr>
          <p:spPr>
            <a:xfrm>
              <a:off x="911044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4" name="Google Shape;14014;p18"/>
            <p:cNvSpPr/>
            <p:nvPr/>
          </p:nvSpPr>
          <p:spPr>
            <a:xfrm>
              <a:off x="1030552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5" name="Google Shape;14015;p18"/>
            <p:cNvSpPr/>
            <p:nvPr/>
          </p:nvSpPr>
          <p:spPr>
            <a:xfrm>
              <a:off x="1150060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6" name="Google Shape;14016;p18"/>
            <p:cNvSpPr/>
            <p:nvPr/>
          </p:nvSpPr>
          <p:spPr>
            <a:xfrm>
              <a:off x="1269568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7" name="Google Shape;14017;p18"/>
            <p:cNvSpPr/>
            <p:nvPr/>
          </p:nvSpPr>
          <p:spPr>
            <a:xfrm>
              <a:off x="138907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8" name="Google Shape;14018;p18"/>
            <p:cNvSpPr/>
            <p:nvPr/>
          </p:nvSpPr>
          <p:spPr>
            <a:xfrm>
              <a:off x="1508585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9" name="Google Shape;14019;p18"/>
            <p:cNvSpPr/>
            <p:nvPr/>
          </p:nvSpPr>
          <p:spPr>
            <a:xfrm>
              <a:off x="1628093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0" name="Google Shape;14020;p18"/>
            <p:cNvSpPr/>
            <p:nvPr/>
          </p:nvSpPr>
          <p:spPr>
            <a:xfrm>
              <a:off x="1747601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1" name="Google Shape;14021;p18"/>
            <p:cNvSpPr/>
            <p:nvPr/>
          </p:nvSpPr>
          <p:spPr>
            <a:xfrm>
              <a:off x="1867110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2" name="Google Shape;14022;p18"/>
            <p:cNvSpPr/>
            <p:nvPr/>
          </p:nvSpPr>
          <p:spPr>
            <a:xfrm>
              <a:off x="1986618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3" name="Google Shape;14023;p18"/>
            <p:cNvSpPr/>
            <p:nvPr/>
          </p:nvSpPr>
          <p:spPr>
            <a:xfrm>
              <a:off x="2106126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4" name="Google Shape;14024;p18"/>
            <p:cNvSpPr/>
            <p:nvPr/>
          </p:nvSpPr>
          <p:spPr>
            <a:xfrm>
              <a:off x="2225634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5" name="Google Shape;14025;p18"/>
            <p:cNvSpPr/>
            <p:nvPr/>
          </p:nvSpPr>
          <p:spPr>
            <a:xfrm>
              <a:off x="2345143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6" name="Google Shape;14026;p18"/>
            <p:cNvSpPr/>
            <p:nvPr/>
          </p:nvSpPr>
          <p:spPr>
            <a:xfrm>
              <a:off x="2464651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7" name="Google Shape;14027;p18"/>
            <p:cNvSpPr/>
            <p:nvPr/>
          </p:nvSpPr>
          <p:spPr>
            <a:xfrm>
              <a:off x="2584159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8" name="Google Shape;14028;p18"/>
            <p:cNvSpPr/>
            <p:nvPr/>
          </p:nvSpPr>
          <p:spPr>
            <a:xfrm>
              <a:off x="270366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9" name="Google Shape;14029;p18"/>
            <p:cNvSpPr/>
            <p:nvPr/>
          </p:nvSpPr>
          <p:spPr>
            <a:xfrm>
              <a:off x="2823176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0" name="Google Shape;14030;p18"/>
            <p:cNvSpPr/>
            <p:nvPr/>
          </p:nvSpPr>
          <p:spPr>
            <a:xfrm>
              <a:off x="2942684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1" name="Google Shape;14031;p18"/>
            <p:cNvSpPr/>
            <p:nvPr/>
          </p:nvSpPr>
          <p:spPr>
            <a:xfrm>
              <a:off x="3062192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2" name="Google Shape;14032;p18"/>
            <p:cNvSpPr/>
            <p:nvPr/>
          </p:nvSpPr>
          <p:spPr>
            <a:xfrm>
              <a:off x="3181700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3" name="Google Shape;14033;p18"/>
            <p:cNvSpPr/>
            <p:nvPr/>
          </p:nvSpPr>
          <p:spPr>
            <a:xfrm>
              <a:off x="3301209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4" name="Google Shape;14034;p18"/>
            <p:cNvSpPr/>
            <p:nvPr/>
          </p:nvSpPr>
          <p:spPr>
            <a:xfrm>
              <a:off x="3420717" y="308657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5" name="Google Shape;14035;p18"/>
            <p:cNvSpPr/>
            <p:nvPr/>
          </p:nvSpPr>
          <p:spPr>
            <a:xfrm>
              <a:off x="313503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6" name="Google Shape;14036;p18"/>
            <p:cNvSpPr/>
            <p:nvPr/>
          </p:nvSpPr>
          <p:spPr>
            <a:xfrm>
              <a:off x="433011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7" name="Google Shape;14037;p18"/>
            <p:cNvSpPr/>
            <p:nvPr/>
          </p:nvSpPr>
          <p:spPr>
            <a:xfrm>
              <a:off x="552519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8" name="Google Shape;14038;p18"/>
            <p:cNvSpPr/>
            <p:nvPr/>
          </p:nvSpPr>
          <p:spPr>
            <a:xfrm>
              <a:off x="67202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9" name="Google Shape;14039;p18"/>
            <p:cNvSpPr/>
            <p:nvPr/>
          </p:nvSpPr>
          <p:spPr>
            <a:xfrm>
              <a:off x="791536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18"/>
            <p:cNvSpPr/>
            <p:nvPr/>
          </p:nvSpPr>
          <p:spPr>
            <a:xfrm>
              <a:off x="911044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18"/>
            <p:cNvSpPr/>
            <p:nvPr/>
          </p:nvSpPr>
          <p:spPr>
            <a:xfrm>
              <a:off x="1030552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18"/>
            <p:cNvSpPr/>
            <p:nvPr/>
          </p:nvSpPr>
          <p:spPr>
            <a:xfrm>
              <a:off x="1150060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18"/>
            <p:cNvSpPr/>
            <p:nvPr/>
          </p:nvSpPr>
          <p:spPr>
            <a:xfrm>
              <a:off x="1269568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18"/>
            <p:cNvSpPr/>
            <p:nvPr/>
          </p:nvSpPr>
          <p:spPr>
            <a:xfrm>
              <a:off x="138907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18"/>
            <p:cNvSpPr/>
            <p:nvPr/>
          </p:nvSpPr>
          <p:spPr>
            <a:xfrm>
              <a:off x="1508585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18"/>
            <p:cNvSpPr/>
            <p:nvPr/>
          </p:nvSpPr>
          <p:spPr>
            <a:xfrm>
              <a:off x="1628093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18"/>
            <p:cNvSpPr/>
            <p:nvPr/>
          </p:nvSpPr>
          <p:spPr>
            <a:xfrm>
              <a:off x="1747601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18"/>
            <p:cNvSpPr/>
            <p:nvPr/>
          </p:nvSpPr>
          <p:spPr>
            <a:xfrm>
              <a:off x="1867110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18"/>
            <p:cNvSpPr/>
            <p:nvPr/>
          </p:nvSpPr>
          <p:spPr>
            <a:xfrm>
              <a:off x="1986618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0" name="Google Shape;14050;p18"/>
            <p:cNvSpPr/>
            <p:nvPr/>
          </p:nvSpPr>
          <p:spPr>
            <a:xfrm>
              <a:off x="2106126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1" name="Google Shape;14051;p18"/>
            <p:cNvSpPr/>
            <p:nvPr/>
          </p:nvSpPr>
          <p:spPr>
            <a:xfrm>
              <a:off x="2225634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2" name="Google Shape;14052;p18"/>
            <p:cNvSpPr/>
            <p:nvPr/>
          </p:nvSpPr>
          <p:spPr>
            <a:xfrm>
              <a:off x="2345143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18"/>
            <p:cNvSpPr/>
            <p:nvPr/>
          </p:nvSpPr>
          <p:spPr>
            <a:xfrm>
              <a:off x="2464651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18"/>
            <p:cNvSpPr/>
            <p:nvPr/>
          </p:nvSpPr>
          <p:spPr>
            <a:xfrm>
              <a:off x="2584159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18"/>
            <p:cNvSpPr/>
            <p:nvPr/>
          </p:nvSpPr>
          <p:spPr>
            <a:xfrm>
              <a:off x="270366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18"/>
            <p:cNvSpPr/>
            <p:nvPr/>
          </p:nvSpPr>
          <p:spPr>
            <a:xfrm>
              <a:off x="2823176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18"/>
            <p:cNvSpPr/>
            <p:nvPr/>
          </p:nvSpPr>
          <p:spPr>
            <a:xfrm>
              <a:off x="2942684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18"/>
            <p:cNvSpPr/>
            <p:nvPr/>
          </p:nvSpPr>
          <p:spPr>
            <a:xfrm>
              <a:off x="3062192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18"/>
            <p:cNvSpPr/>
            <p:nvPr/>
          </p:nvSpPr>
          <p:spPr>
            <a:xfrm>
              <a:off x="3181700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18"/>
            <p:cNvSpPr/>
            <p:nvPr/>
          </p:nvSpPr>
          <p:spPr>
            <a:xfrm>
              <a:off x="3301209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18"/>
            <p:cNvSpPr/>
            <p:nvPr/>
          </p:nvSpPr>
          <p:spPr>
            <a:xfrm>
              <a:off x="3420717" y="319267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18"/>
            <p:cNvSpPr/>
            <p:nvPr/>
          </p:nvSpPr>
          <p:spPr>
            <a:xfrm>
              <a:off x="313503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3" name="Google Shape;14063;p18"/>
            <p:cNvSpPr/>
            <p:nvPr/>
          </p:nvSpPr>
          <p:spPr>
            <a:xfrm>
              <a:off x="433011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4" name="Google Shape;14064;p18"/>
            <p:cNvSpPr/>
            <p:nvPr/>
          </p:nvSpPr>
          <p:spPr>
            <a:xfrm>
              <a:off x="552519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5" name="Google Shape;14065;p18"/>
            <p:cNvSpPr/>
            <p:nvPr/>
          </p:nvSpPr>
          <p:spPr>
            <a:xfrm>
              <a:off x="67202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6" name="Google Shape;14066;p18"/>
            <p:cNvSpPr/>
            <p:nvPr/>
          </p:nvSpPr>
          <p:spPr>
            <a:xfrm>
              <a:off x="791536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7" name="Google Shape;14067;p18"/>
            <p:cNvSpPr/>
            <p:nvPr/>
          </p:nvSpPr>
          <p:spPr>
            <a:xfrm>
              <a:off x="911044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8" name="Google Shape;14068;p18"/>
            <p:cNvSpPr/>
            <p:nvPr/>
          </p:nvSpPr>
          <p:spPr>
            <a:xfrm>
              <a:off x="1030552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9" name="Google Shape;14069;p18"/>
            <p:cNvSpPr/>
            <p:nvPr/>
          </p:nvSpPr>
          <p:spPr>
            <a:xfrm>
              <a:off x="1150060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0" name="Google Shape;14070;p18"/>
            <p:cNvSpPr/>
            <p:nvPr/>
          </p:nvSpPr>
          <p:spPr>
            <a:xfrm>
              <a:off x="1269568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1" name="Google Shape;14071;p18"/>
            <p:cNvSpPr/>
            <p:nvPr/>
          </p:nvSpPr>
          <p:spPr>
            <a:xfrm>
              <a:off x="138907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2" name="Google Shape;14072;p18"/>
            <p:cNvSpPr/>
            <p:nvPr/>
          </p:nvSpPr>
          <p:spPr>
            <a:xfrm>
              <a:off x="1508585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3" name="Google Shape;14073;p18"/>
            <p:cNvSpPr/>
            <p:nvPr/>
          </p:nvSpPr>
          <p:spPr>
            <a:xfrm>
              <a:off x="1628093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4" name="Google Shape;14074;p18"/>
            <p:cNvSpPr/>
            <p:nvPr/>
          </p:nvSpPr>
          <p:spPr>
            <a:xfrm>
              <a:off x="1747601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5" name="Google Shape;14075;p18"/>
            <p:cNvSpPr/>
            <p:nvPr/>
          </p:nvSpPr>
          <p:spPr>
            <a:xfrm>
              <a:off x="1867110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6" name="Google Shape;14076;p18"/>
            <p:cNvSpPr/>
            <p:nvPr/>
          </p:nvSpPr>
          <p:spPr>
            <a:xfrm>
              <a:off x="1986618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7" name="Google Shape;14077;p18"/>
            <p:cNvSpPr/>
            <p:nvPr/>
          </p:nvSpPr>
          <p:spPr>
            <a:xfrm>
              <a:off x="2106126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8" name="Google Shape;14078;p18"/>
            <p:cNvSpPr/>
            <p:nvPr/>
          </p:nvSpPr>
          <p:spPr>
            <a:xfrm>
              <a:off x="2225634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9" name="Google Shape;14079;p18"/>
            <p:cNvSpPr/>
            <p:nvPr/>
          </p:nvSpPr>
          <p:spPr>
            <a:xfrm>
              <a:off x="2345143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0" name="Google Shape;14080;p18"/>
            <p:cNvSpPr/>
            <p:nvPr/>
          </p:nvSpPr>
          <p:spPr>
            <a:xfrm>
              <a:off x="2464651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1" name="Google Shape;14081;p18"/>
            <p:cNvSpPr/>
            <p:nvPr/>
          </p:nvSpPr>
          <p:spPr>
            <a:xfrm>
              <a:off x="2584159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2" name="Google Shape;14082;p18"/>
            <p:cNvSpPr/>
            <p:nvPr/>
          </p:nvSpPr>
          <p:spPr>
            <a:xfrm>
              <a:off x="270366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3" name="Google Shape;14083;p18"/>
            <p:cNvSpPr/>
            <p:nvPr/>
          </p:nvSpPr>
          <p:spPr>
            <a:xfrm>
              <a:off x="2823176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4" name="Google Shape;14084;p18"/>
            <p:cNvSpPr/>
            <p:nvPr/>
          </p:nvSpPr>
          <p:spPr>
            <a:xfrm>
              <a:off x="2942684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5" name="Google Shape;14085;p18"/>
            <p:cNvSpPr/>
            <p:nvPr/>
          </p:nvSpPr>
          <p:spPr>
            <a:xfrm>
              <a:off x="3062192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6" name="Google Shape;14086;p18"/>
            <p:cNvSpPr/>
            <p:nvPr/>
          </p:nvSpPr>
          <p:spPr>
            <a:xfrm>
              <a:off x="3181700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7" name="Google Shape;14087;p18"/>
            <p:cNvSpPr/>
            <p:nvPr/>
          </p:nvSpPr>
          <p:spPr>
            <a:xfrm>
              <a:off x="3301209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8" name="Google Shape;14088;p18"/>
            <p:cNvSpPr/>
            <p:nvPr/>
          </p:nvSpPr>
          <p:spPr>
            <a:xfrm>
              <a:off x="3420717" y="329878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9" name="Google Shape;14089;p18"/>
            <p:cNvSpPr/>
            <p:nvPr/>
          </p:nvSpPr>
          <p:spPr>
            <a:xfrm>
              <a:off x="313503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0" name="Google Shape;14090;p18"/>
            <p:cNvSpPr/>
            <p:nvPr/>
          </p:nvSpPr>
          <p:spPr>
            <a:xfrm>
              <a:off x="433011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1" name="Google Shape;14091;p18"/>
            <p:cNvSpPr/>
            <p:nvPr/>
          </p:nvSpPr>
          <p:spPr>
            <a:xfrm>
              <a:off x="552519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2" name="Google Shape;14092;p18"/>
            <p:cNvSpPr/>
            <p:nvPr/>
          </p:nvSpPr>
          <p:spPr>
            <a:xfrm>
              <a:off x="67202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3" name="Google Shape;14093;p18"/>
            <p:cNvSpPr/>
            <p:nvPr/>
          </p:nvSpPr>
          <p:spPr>
            <a:xfrm>
              <a:off x="791536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4" name="Google Shape;14094;p18"/>
            <p:cNvSpPr/>
            <p:nvPr/>
          </p:nvSpPr>
          <p:spPr>
            <a:xfrm>
              <a:off x="911044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5" name="Google Shape;14095;p18"/>
            <p:cNvSpPr/>
            <p:nvPr/>
          </p:nvSpPr>
          <p:spPr>
            <a:xfrm>
              <a:off x="1030552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6" name="Google Shape;14096;p18"/>
            <p:cNvSpPr/>
            <p:nvPr/>
          </p:nvSpPr>
          <p:spPr>
            <a:xfrm>
              <a:off x="1150060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7" name="Google Shape;14097;p18"/>
            <p:cNvSpPr/>
            <p:nvPr/>
          </p:nvSpPr>
          <p:spPr>
            <a:xfrm>
              <a:off x="1269568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8" name="Google Shape;14098;p18"/>
            <p:cNvSpPr/>
            <p:nvPr/>
          </p:nvSpPr>
          <p:spPr>
            <a:xfrm>
              <a:off x="138907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9" name="Google Shape;14099;p18"/>
            <p:cNvSpPr/>
            <p:nvPr/>
          </p:nvSpPr>
          <p:spPr>
            <a:xfrm>
              <a:off x="1508585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0" name="Google Shape;14100;p18"/>
            <p:cNvSpPr/>
            <p:nvPr/>
          </p:nvSpPr>
          <p:spPr>
            <a:xfrm>
              <a:off x="1628093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1" name="Google Shape;14101;p18"/>
            <p:cNvSpPr/>
            <p:nvPr/>
          </p:nvSpPr>
          <p:spPr>
            <a:xfrm>
              <a:off x="1747601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2" name="Google Shape;14102;p18"/>
            <p:cNvSpPr/>
            <p:nvPr/>
          </p:nvSpPr>
          <p:spPr>
            <a:xfrm>
              <a:off x="1867110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3" name="Google Shape;14103;p18"/>
            <p:cNvSpPr/>
            <p:nvPr/>
          </p:nvSpPr>
          <p:spPr>
            <a:xfrm>
              <a:off x="1986618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4" name="Google Shape;14104;p18"/>
            <p:cNvSpPr/>
            <p:nvPr/>
          </p:nvSpPr>
          <p:spPr>
            <a:xfrm>
              <a:off x="2106126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5" name="Google Shape;14105;p18"/>
            <p:cNvSpPr/>
            <p:nvPr/>
          </p:nvSpPr>
          <p:spPr>
            <a:xfrm>
              <a:off x="2225634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6" name="Google Shape;14106;p18"/>
            <p:cNvSpPr/>
            <p:nvPr/>
          </p:nvSpPr>
          <p:spPr>
            <a:xfrm>
              <a:off x="2345143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7" name="Google Shape;14107;p18"/>
            <p:cNvSpPr/>
            <p:nvPr/>
          </p:nvSpPr>
          <p:spPr>
            <a:xfrm>
              <a:off x="2464651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8" name="Google Shape;14108;p18"/>
            <p:cNvSpPr/>
            <p:nvPr/>
          </p:nvSpPr>
          <p:spPr>
            <a:xfrm>
              <a:off x="2584159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9" name="Google Shape;14109;p18"/>
            <p:cNvSpPr/>
            <p:nvPr/>
          </p:nvSpPr>
          <p:spPr>
            <a:xfrm>
              <a:off x="270366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0" name="Google Shape;14110;p18"/>
            <p:cNvSpPr/>
            <p:nvPr/>
          </p:nvSpPr>
          <p:spPr>
            <a:xfrm>
              <a:off x="2823176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1" name="Google Shape;14111;p18"/>
            <p:cNvSpPr/>
            <p:nvPr/>
          </p:nvSpPr>
          <p:spPr>
            <a:xfrm>
              <a:off x="2942684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2" name="Google Shape;14112;p18"/>
            <p:cNvSpPr/>
            <p:nvPr/>
          </p:nvSpPr>
          <p:spPr>
            <a:xfrm>
              <a:off x="3062192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3" name="Google Shape;14113;p18"/>
            <p:cNvSpPr/>
            <p:nvPr/>
          </p:nvSpPr>
          <p:spPr>
            <a:xfrm>
              <a:off x="3181700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4" name="Google Shape;14114;p18"/>
            <p:cNvSpPr/>
            <p:nvPr/>
          </p:nvSpPr>
          <p:spPr>
            <a:xfrm>
              <a:off x="3301209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5" name="Google Shape;14115;p18"/>
            <p:cNvSpPr/>
            <p:nvPr/>
          </p:nvSpPr>
          <p:spPr>
            <a:xfrm>
              <a:off x="3420717" y="340489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6" name="Google Shape;14116;p18"/>
            <p:cNvSpPr/>
            <p:nvPr/>
          </p:nvSpPr>
          <p:spPr>
            <a:xfrm>
              <a:off x="313503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18"/>
            <p:cNvSpPr/>
            <p:nvPr/>
          </p:nvSpPr>
          <p:spPr>
            <a:xfrm>
              <a:off x="433011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18"/>
            <p:cNvSpPr/>
            <p:nvPr/>
          </p:nvSpPr>
          <p:spPr>
            <a:xfrm>
              <a:off x="552519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18"/>
            <p:cNvSpPr/>
            <p:nvPr/>
          </p:nvSpPr>
          <p:spPr>
            <a:xfrm>
              <a:off x="67202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18"/>
            <p:cNvSpPr/>
            <p:nvPr/>
          </p:nvSpPr>
          <p:spPr>
            <a:xfrm>
              <a:off x="791536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18"/>
            <p:cNvSpPr/>
            <p:nvPr/>
          </p:nvSpPr>
          <p:spPr>
            <a:xfrm>
              <a:off x="911044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2" name="Google Shape;14122;p18"/>
            <p:cNvSpPr/>
            <p:nvPr/>
          </p:nvSpPr>
          <p:spPr>
            <a:xfrm>
              <a:off x="1030552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3" name="Google Shape;14123;p18"/>
            <p:cNvSpPr/>
            <p:nvPr/>
          </p:nvSpPr>
          <p:spPr>
            <a:xfrm>
              <a:off x="1150060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18"/>
            <p:cNvSpPr/>
            <p:nvPr/>
          </p:nvSpPr>
          <p:spPr>
            <a:xfrm>
              <a:off x="1269568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18"/>
            <p:cNvSpPr/>
            <p:nvPr/>
          </p:nvSpPr>
          <p:spPr>
            <a:xfrm>
              <a:off x="138907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18"/>
            <p:cNvSpPr/>
            <p:nvPr/>
          </p:nvSpPr>
          <p:spPr>
            <a:xfrm>
              <a:off x="1508585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18"/>
            <p:cNvSpPr/>
            <p:nvPr/>
          </p:nvSpPr>
          <p:spPr>
            <a:xfrm>
              <a:off x="1628093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18"/>
            <p:cNvSpPr/>
            <p:nvPr/>
          </p:nvSpPr>
          <p:spPr>
            <a:xfrm>
              <a:off x="1747601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18"/>
            <p:cNvSpPr/>
            <p:nvPr/>
          </p:nvSpPr>
          <p:spPr>
            <a:xfrm>
              <a:off x="1867110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18"/>
            <p:cNvSpPr/>
            <p:nvPr/>
          </p:nvSpPr>
          <p:spPr>
            <a:xfrm>
              <a:off x="1986618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18"/>
            <p:cNvSpPr/>
            <p:nvPr/>
          </p:nvSpPr>
          <p:spPr>
            <a:xfrm>
              <a:off x="2106126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18"/>
            <p:cNvSpPr/>
            <p:nvPr/>
          </p:nvSpPr>
          <p:spPr>
            <a:xfrm>
              <a:off x="2225634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18"/>
            <p:cNvSpPr/>
            <p:nvPr/>
          </p:nvSpPr>
          <p:spPr>
            <a:xfrm>
              <a:off x="2345143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18"/>
            <p:cNvSpPr/>
            <p:nvPr/>
          </p:nvSpPr>
          <p:spPr>
            <a:xfrm>
              <a:off x="2464651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5" name="Google Shape;14135;p18"/>
            <p:cNvSpPr/>
            <p:nvPr/>
          </p:nvSpPr>
          <p:spPr>
            <a:xfrm>
              <a:off x="2584159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6" name="Google Shape;14136;p18"/>
            <p:cNvSpPr/>
            <p:nvPr/>
          </p:nvSpPr>
          <p:spPr>
            <a:xfrm>
              <a:off x="270366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7" name="Google Shape;14137;p18"/>
            <p:cNvSpPr/>
            <p:nvPr/>
          </p:nvSpPr>
          <p:spPr>
            <a:xfrm>
              <a:off x="2823176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8" name="Google Shape;14138;p18"/>
            <p:cNvSpPr/>
            <p:nvPr/>
          </p:nvSpPr>
          <p:spPr>
            <a:xfrm>
              <a:off x="2942684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9" name="Google Shape;14139;p18"/>
            <p:cNvSpPr/>
            <p:nvPr/>
          </p:nvSpPr>
          <p:spPr>
            <a:xfrm>
              <a:off x="3062192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0" name="Google Shape;14140;p18"/>
            <p:cNvSpPr/>
            <p:nvPr/>
          </p:nvSpPr>
          <p:spPr>
            <a:xfrm>
              <a:off x="3181700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1" name="Google Shape;14141;p18"/>
            <p:cNvSpPr/>
            <p:nvPr/>
          </p:nvSpPr>
          <p:spPr>
            <a:xfrm>
              <a:off x="3301209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2" name="Google Shape;14142;p18"/>
            <p:cNvSpPr/>
            <p:nvPr/>
          </p:nvSpPr>
          <p:spPr>
            <a:xfrm>
              <a:off x="3420717" y="3510998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3" name="Google Shape;14143;p18"/>
            <p:cNvSpPr/>
            <p:nvPr/>
          </p:nvSpPr>
          <p:spPr>
            <a:xfrm>
              <a:off x="313503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14144;p18"/>
            <p:cNvSpPr/>
            <p:nvPr/>
          </p:nvSpPr>
          <p:spPr>
            <a:xfrm>
              <a:off x="433011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5" name="Google Shape;14145;p18"/>
            <p:cNvSpPr/>
            <p:nvPr/>
          </p:nvSpPr>
          <p:spPr>
            <a:xfrm>
              <a:off x="552519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6" name="Google Shape;14146;p18"/>
            <p:cNvSpPr/>
            <p:nvPr/>
          </p:nvSpPr>
          <p:spPr>
            <a:xfrm>
              <a:off x="67202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14147;p18"/>
            <p:cNvSpPr/>
            <p:nvPr/>
          </p:nvSpPr>
          <p:spPr>
            <a:xfrm>
              <a:off x="791536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14148;p18"/>
            <p:cNvSpPr/>
            <p:nvPr/>
          </p:nvSpPr>
          <p:spPr>
            <a:xfrm>
              <a:off x="911044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14149;p18"/>
            <p:cNvSpPr/>
            <p:nvPr/>
          </p:nvSpPr>
          <p:spPr>
            <a:xfrm>
              <a:off x="1030552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18"/>
            <p:cNvSpPr/>
            <p:nvPr/>
          </p:nvSpPr>
          <p:spPr>
            <a:xfrm>
              <a:off x="1150060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18"/>
            <p:cNvSpPr/>
            <p:nvPr/>
          </p:nvSpPr>
          <p:spPr>
            <a:xfrm>
              <a:off x="1269568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18"/>
            <p:cNvSpPr/>
            <p:nvPr/>
          </p:nvSpPr>
          <p:spPr>
            <a:xfrm>
              <a:off x="138907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18"/>
            <p:cNvSpPr/>
            <p:nvPr/>
          </p:nvSpPr>
          <p:spPr>
            <a:xfrm>
              <a:off x="1508585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14154;p18"/>
            <p:cNvSpPr/>
            <p:nvPr/>
          </p:nvSpPr>
          <p:spPr>
            <a:xfrm>
              <a:off x="1628093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5" name="Google Shape;14155;p18"/>
            <p:cNvSpPr/>
            <p:nvPr/>
          </p:nvSpPr>
          <p:spPr>
            <a:xfrm>
              <a:off x="1747601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6" name="Google Shape;14156;p18"/>
            <p:cNvSpPr/>
            <p:nvPr/>
          </p:nvSpPr>
          <p:spPr>
            <a:xfrm>
              <a:off x="1867110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7" name="Google Shape;14157;p18"/>
            <p:cNvSpPr/>
            <p:nvPr/>
          </p:nvSpPr>
          <p:spPr>
            <a:xfrm>
              <a:off x="1986618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14158;p18"/>
            <p:cNvSpPr/>
            <p:nvPr/>
          </p:nvSpPr>
          <p:spPr>
            <a:xfrm>
              <a:off x="2106126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9" name="Google Shape;14159;p18"/>
            <p:cNvSpPr/>
            <p:nvPr/>
          </p:nvSpPr>
          <p:spPr>
            <a:xfrm>
              <a:off x="2225634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14160;p18"/>
            <p:cNvSpPr/>
            <p:nvPr/>
          </p:nvSpPr>
          <p:spPr>
            <a:xfrm>
              <a:off x="2345143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1" name="Google Shape;14161;p18"/>
            <p:cNvSpPr/>
            <p:nvPr/>
          </p:nvSpPr>
          <p:spPr>
            <a:xfrm>
              <a:off x="2464651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14162;p18"/>
            <p:cNvSpPr/>
            <p:nvPr/>
          </p:nvSpPr>
          <p:spPr>
            <a:xfrm>
              <a:off x="2584159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14163;p18"/>
            <p:cNvSpPr/>
            <p:nvPr/>
          </p:nvSpPr>
          <p:spPr>
            <a:xfrm>
              <a:off x="270366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4" name="Google Shape;14164;p18"/>
            <p:cNvSpPr/>
            <p:nvPr/>
          </p:nvSpPr>
          <p:spPr>
            <a:xfrm>
              <a:off x="2823176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5" name="Google Shape;14165;p18"/>
            <p:cNvSpPr/>
            <p:nvPr/>
          </p:nvSpPr>
          <p:spPr>
            <a:xfrm>
              <a:off x="2942684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6" name="Google Shape;14166;p18"/>
            <p:cNvSpPr/>
            <p:nvPr/>
          </p:nvSpPr>
          <p:spPr>
            <a:xfrm>
              <a:off x="3062192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14167;p18"/>
            <p:cNvSpPr/>
            <p:nvPr/>
          </p:nvSpPr>
          <p:spPr>
            <a:xfrm>
              <a:off x="3181700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14168;p18"/>
            <p:cNvSpPr/>
            <p:nvPr/>
          </p:nvSpPr>
          <p:spPr>
            <a:xfrm>
              <a:off x="3301209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14169;p18"/>
            <p:cNvSpPr/>
            <p:nvPr/>
          </p:nvSpPr>
          <p:spPr>
            <a:xfrm>
              <a:off x="3420717" y="3617105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0" name="Google Shape;14170;p18"/>
            <p:cNvSpPr/>
            <p:nvPr/>
          </p:nvSpPr>
          <p:spPr>
            <a:xfrm>
              <a:off x="313503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1" name="Google Shape;14171;p18"/>
            <p:cNvSpPr/>
            <p:nvPr/>
          </p:nvSpPr>
          <p:spPr>
            <a:xfrm>
              <a:off x="433011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2" name="Google Shape;14172;p18"/>
            <p:cNvSpPr/>
            <p:nvPr/>
          </p:nvSpPr>
          <p:spPr>
            <a:xfrm>
              <a:off x="552519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3" name="Google Shape;14173;p18"/>
            <p:cNvSpPr/>
            <p:nvPr/>
          </p:nvSpPr>
          <p:spPr>
            <a:xfrm>
              <a:off x="67202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4" name="Google Shape;14174;p18"/>
            <p:cNvSpPr/>
            <p:nvPr/>
          </p:nvSpPr>
          <p:spPr>
            <a:xfrm>
              <a:off x="791536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5" name="Google Shape;14175;p18"/>
            <p:cNvSpPr/>
            <p:nvPr/>
          </p:nvSpPr>
          <p:spPr>
            <a:xfrm>
              <a:off x="911044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6" name="Google Shape;14176;p18"/>
            <p:cNvSpPr/>
            <p:nvPr/>
          </p:nvSpPr>
          <p:spPr>
            <a:xfrm>
              <a:off x="1030552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7" name="Google Shape;14177;p18"/>
            <p:cNvSpPr/>
            <p:nvPr/>
          </p:nvSpPr>
          <p:spPr>
            <a:xfrm>
              <a:off x="1150060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18"/>
            <p:cNvSpPr/>
            <p:nvPr/>
          </p:nvSpPr>
          <p:spPr>
            <a:xfrm>
              <a:off x="1269568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18"/>
            <p:cNvSpPr/>
            <p:nvPr/>
          </p:nvSpPr>
          <p:spPr>
            <a:xfrm>
              <a:off x="138907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0" name="Google Shape;14180;p18"/>
            <p:cNvSpPr/>
            <p:nvPr/>
          </p:nvSpPr>
          <p:spPr>
            <a:xfrm>
              <a:off x="1508585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1" name="Google Shape;14181;p18"/>
            <p:cNvSpPr/>
            <p:nvPr/>
          </p:nvSpPr>
          <p:spPr>
            <a:xfrm>
              <a:off x="1628093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18"/>
            <p:cNvSpPr/>
            <p:nvPr/>
          </p:nvSpPr>
          <p:spPr>
            <a:xfrm>
              <a:off x="1747601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18"/>
            <p:cNvSpPr/>
            <p:nvPr/>
          </p:nvSpPr>
          <p:spPr>
            <a:xfrm>
              <a:off x="1867110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18"/>
            <p:cNvSpPr/>
            <p:nvPr/>
          </p:nvSpPr>
          <p:spPr>
            <a:xfrm>
              <a:off x="1986618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18"/>
            <p:cNvSpPr/>
            <p:nvPr/>
          </p:nvSpPr>
          <p:spPr>
            <a:xfrm>
              <a:off x="2106126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18"/>
            <p:cNvSpPr/>
            <p:nvPr/>
          </p:nvSpPr>
          <p:spPr>
            <a:xfrm>
              <a:off x="2225634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18"/>
            <p:cNvSpPr/>
            <p:nvPr/>
          </p:nvSpPr>
          <p:spPr>
            <a:xfrm>
              <a:off x="2345143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18"/>
            <p:cNvSpPr/>
            <p:nvPr/>
          </p:nvSpPr>
          <p:spPr>
            <a:xfrm>
              <a:off x="2464651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9" name="Google Shape;14189;p18"/>
            <p:cNvSpPr/>
            <p:nvPr/>
          </p:nvSpPr>
          <p:spPr>
            <a:xfrm>
              <a:off x="2584159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0" name="Google Shape;14190;p18"/>
            <p:cNvSpPr/>
            <p:nvPr/>
          </p:nvSpPr>
          <p:spPr>
            <a:xfrm>
              <a:off x="270366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1" name="Google Shape;14191;p18"/>
            <p:cNvSpPr/>
            <p:nvPr/>
          </p:nvSpPr>
          <p:spPr>
            <a:xfrm>
              <a:off x="2823176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18"/>
            <p:cNvSpPr/>
            <p:nvPr/>
          </p:nvSpPr>
          <p:spPr>
            <a:xfrm>
              <a:off x="2942684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3" name="Google Shape;14193;p18"/>
            <p:cNvSpPr/>
            <p:nvPr/>
          </p:nvSpPr>
          <p:spPr>
            <a:xfrm>
              <a:off x="3062192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4" name="Google Shape;14194;p18"/>
            <p:cNvSpPr/>
            <p:nvPr/>
          </p:nvSpPr>
          <p:spPr>
            <a:xfrm>
              <a:off x="3181700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18"/>
            <p:cNvSpPr/>
            <p:nvPr/>
          </p:nvSpPr>
          <p:spPr>
            <a:xfrm>
              <a:off x="3301209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18"/>
            <p:cNvSpPr/>
            <p:nvPr/>
          </p:nvSpPr>
          <p:spPr>
            <a:xfrm>
              <a:off x="3420717" y="3723212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18"/>
            <p:cNvSpPr/>
            <p:nvPr/>
          </p:nvSpPr>
          <p:spPr>
            <a:xfrm>
              <a:off x="313503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18"/>
            <p:cNvSpPr/>
            <p:nvPr/>
          </p:nvSpPr>
          <p:spPr>
            <a:xfrm>
              <a:off x="433011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18"/>
            <p:cNvSpPr/>
            <p:nvPr/>
          </p:nvSpPr>
          <p:spPr>
            <a:xfrm>
              <a:off x="552519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18"/>
            <p:cNvSpPr/>
            <p:nvPr/>
          </p:nvSpPr>
          <p:spPr>
            <a:xfrm>
              <a:off x="67202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18"/>
            <p:cNvSpPr/>
            <p:nvPr/>
          </p:nvSpPr>
          <p:spPr>
            <a:xfrm>
              <a:off x="791536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2" name="Google Shape;14202;p18"/>
            <p:cNvSpPr/>
            <p:nvPr/>
          </p:nvSpPr>
          <p:spPr>
            <a:xfrm>
              <a:off x="911044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3" name="Google Shape;14203;p18"/>
            <p:cNvSpPr/>
            <p:nvPr/>
          </p:nvSpPr>
          <p:spPr>
            <a:xfrm>
              <a:off x="1030552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4" name="Google Shape;14204;p18"/>
            <p:cNvSpPr/>
            <p:nvPr/>
          </p:nvSpPr>
          <p:spPr>
            <a:xfrm>
              <a:off x="1150060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5" name="Google Shape;14205;p18"/>
            <p:cNvSpPr/>
            <p:nvPr/>
          </p:nvSpPr>
          <p:spPr>
            <a:xfrm>
              <a:off x="1269568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6" name="Google Shape;14206;p18"/>
            <p:cNvSpPr/>
            <p:nvPr/>
          </p:nvSpPr>
          <p:spPr>
            <a:xfrm>
              <a:off x="138907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7" name="Google Shape;14207;p18"/>
            <p:cNvSpPr/>
            <p:nvPr/>
          </p:nvSpPr>
          <p:spPr>
            <a:xfrm>
              <a:off x="1508585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8" name="Google Shape;14208;p18"/>
            <p:cNvSpPr/>
            <p:nvPr/>
          </p:nvSpPr>
          <p:spPr>
            <a:xfrm>
              <a:off x="1628093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9" name="Google Shape;14209;p18"/>
            <p:cNvSpPr/>
            <p:nvPr/>
          </p:nvSpPr>
          <p:spPr>
            <a:xfrm>
              <a:off x="1747601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0" name="Google Shape;14210;p18"/>
            <p:cNvSpPr/>
            <p:nvPr/>
          </p:nvSpPr>
          <p:spPr>
            <a:xfrm>
              <a:off x="1867110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1" name="Google Shape;14211;p18"/>
            <p:cNvSpPr/>
            <p:nvPr/>
          </p:nvSpPr>
          <p:spPr>
            <a:xfrm>
              <a:off x="1986618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2" name="Google Shape;14212;p18"/>
            <p:cNvSpPr/>
            <p:nvPr/>
          </p:nvSpPr>
          <p:spPr>
            <a:xfrm>
              <a:off x="2106126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3" name="Google Shape;14213;p18"/>
            <p:cNvSpPr/>
            <p:nvPr/>
          </p:nvSpPr>
          <p:spPr>
            <a:xfrm>
              <a:off x="2225634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4" name="Google Shape;14214;p18"/>
            <p:cNvSpPr/>
            <p:nvPr/>
          </p:nvSpPr>
          <p:spPr>
            <a:xfrm>
              <a:off x="2345143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5" name="Google Shape;14215;p18"/>
            <p:cNvSpPr/>
            <p:nvPr/>
          </p:nvSpPr>
          <p:spPr>
            <a:xfrm>
              <a:off x="2464651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6" name="Google Shape;14216;p18"/>
            <p:cNvSpPr/>
            <p:nvPr/>
          </p:nvSpPr>
          <p:spPr>
            <a:xfrm>
              <a:off x="2584159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7" name="Google Shape;14217;p18"/>
            <p:cNvSpPr/>
            <p:nvPr/>
          </p:nvSpPr>
          <p:spPr>
            <a:xfrm>
              <a:off x="270366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8" name="Google Shape;14218;p18"/>
            <p:cNvSpPr/>
            <p:nvPr/>
          </p:nvSpPr>
          <p:spPr>
            <a:xfrm>
              <a:off x="2823176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9" name="Google Shape;14219;p18"/>
            <p:cNvSpPr/>
            <p:nvPr/>
          </p:nvSpPr>
          <p:spPr>
            <a:xfrm>
              <a:off x="2942684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18"/>
            <p:cNvSpPr/>
            <p:nvPr/>
          </p:nvSpPr>
          <p:spPr>
            <a:xfrm>
              <a:off x="3062192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1" name="Google Shape;14221;p18"/>
            <p:cNvSpPr/>
            <p:nvPr/>
          </p:nvSpPr>
          <p:spPr>
            <a:xfrm>
              <a:off x="3181700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2" name="Google Shape;14222;p18"/>
            <p:cNvSpPr/>
            <p:nvPr/>
          </p:nvSpPr>
          <p:spPr>
            <a:xfrm>
              <a:off x="3301209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3" name="Google Shape;14223;p18"/>
            <p:cNvSpPr/>
            <p:nvPr/>
          </p:nvSpPr>
          <p:spPr>
            <a:xfrm>
              <a:off x="3420717" y="382931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4" name="Google Shape;14224;p18"/>
            <p:cNvSpPr/>
            <p:nvPr/>
          </p:nvSpPr>
          <p:spPr>
            <a:xfrm>
              <a:off x="313503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5" name="Google Shape;14225;p18"/>
            <p:cNvSpPr/>
            <p:nvPr/>
          </p:nvSpPr>
          <p:spPr>
            <a:xfrm>
              <a:off x="433011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6" name="Google Shape;14226;p18"/>
            <p:cNvSpPr/>
            <p:nvPr/>
          </p:nvSpPr>
          <p:spPr>
            <a:xfrm>
              <a:off x="552519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7" name="Google Shape;14227;p18"/>
            <p:cNvSpPr/>
            <p:nvPr/>
          </p:nvSpPr>
          <p:spPr>
            <a:xfrm>
              <a:off x="67202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8" name="Google Shape;14228;p18"/>
            <p:cNvSpPr/>
            <p:nvPr/>
          </p:nvSpPr>
          <p:spPr>
            <a:xfrm>
              <a:off x="791536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9" name="Google Shape;14229;p18"/>
            <p:cNvSpPr/>
            <p:nvPr/>
          </p:nvSpPr>
          <p:spPr>
            <a:xfrm>
              <a:off x="911044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0" name="Google Shape;14230;p18"/>
            <p:cNvSpPr/>
            <p:nvPr/>
          </p:nvSpPr>
          <p:spPr>
            <a:xfrm>
              <a:off x="1030552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1" name="Google Shape;14231;p18"/>
            <p:cNvSpPr/>
            <p:nvPr/>
          </p:nvSpPr>
          <p:spPr>
            <a:xfrm>
              <a:off x="1150060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2" name="Google Shape;14232;p18"/>
            <p:cNvSpPr/>
            <p:nvPr/>
          </p:nvSpPr>
          <p:spPr>
            <a:xfrm>
              <a:off x="1269568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3" name="Google Shape;14233;p18"/>
            <p:cNvSpPr/>
            <p:nvPr/>
          </p:nvSpPr>
          <p:spPr>
            <a:xfrm>
              <a:off x="138907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4" name="Google Shape;14234;p18"/>
            <p:cNvSpPr/>
            <p:nvPr/>
          </p:nvSpPr>
          <p:spPr>
            <a:xfrm>
              <a:off x="1508585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5" name="Google Shape;14235;p18"/>
            <p:cNvSpPr/>
            <p:nvPr/>
          </p:nvSpPr>
          <p:spPr>
            <a:xfrm>
              <a:off x="1628093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18"/>
            <p:cNvSpPr/>
            <p:nvPr/>
          </p:nvSpPr>
          <p:spPr>
            <a:xfrm>
              <a:off x="1747601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18"/>
            <p:cNvSpPr/>
            <p:nvPr/>
          </p:nvSpPr>
          <p:spPr>
            <a:xfrm>
              <a:off x="1867110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18"/>
            <p:cNvSpPr/>
            <p:nvPr/>
          </p:nvSpPr>
          <p:spPr>
            <a:xfrm>
              <a:off x="1986618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18"/>
            <p:cNvSpPr/>
            <p:nvPr/>
          </p:nvSpPr>
          <p:spPr>
            <a:xfrm>
              <a:off x="2106126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18"/>
            <p:cNvSpPr/>
            <p:nvPr/>
          </p:nvSpPr>
          <p:spPr>
            <a:xfrm>
              <a:off x="2225634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18"/>
            <p:cNvSpPr/>
            <p:nvPr/>
          </p:nvSpPr>
          <p:spPr>
            <a:xfrm>
              <a:off x="2345143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18"/>
            <p:cNvSpPr/>
            <p:nvPr/>
          </p:nvSpPr>
          <p:spPr>
            <a:xfrm>
              <a:off x="2464651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18"/>
            <p:cNvSpPr/>
            <p:nvPr/>
          </p:nvSpPr>
          <p:spPr>
            <a:xfrm>
              <a:off x="2584159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18"/>
            <p:cNvSpPr/>
            <p:nvPr/>
          </p:nvSpPr>
          <p:spPr>
            <a:xfrm>
              <a:off x="270366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18"/>
            <p:cNvSpPr/>
            <p:nvPr/>
          </p:nvSpPr>
          <p:spPr>
            <a:xfrm>
              <a:off x="2823176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18"/>
            <p:cNvSpPr/>
            <p:nvPr/>
          </p:nvSpPr>
          <p:spPr>
            <a:xfrm>
              <a:off x="2942684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7" name="Google Shape;14247;p18"/>
            <p:cNvSpPr/>
            <p:nvPr/>
          </p:nvSpPr>
          <p:spPr>
            <a:xfrm>
              <a:off x="3062192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8" name="Google Shape;14248;p18"/>
            <p:cNvSpPr/>
            <p:nvPr/>
          </p:nvSpPr>
          <p:spPr>
            <a:xfrm>
              <a:off x="3181700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18"/>
            <p:cNvSpPr/>
            <p:nvPr/>
          </p:nvSpPr>
          <p:spPr>
            <a:xfrm>
              <a:off x="3301209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18"/>
            <p:cNvSpPr/>
            <p:nvPr/>
          </p:nvSpPr>
          <p:spPr>
            <a:xfrm>
              <a:off x="3420717" y="393542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18"/>
            <p:cNvSpPr/>
            <p:nvPr/>
          </p:nvSpPr>
          <p:spPr>
            <a:xfrm>
              <a:off x="313503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2" name="Google Shape;14252;p18"/>
            <p:cNvSpPr/>
            <p:nvPr/>
          </p:nvSpPr>
          <p:spPr>
            <a:xfrm>
              <a:off x="433011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18"/>
            <p:cNvSpPr/>
            <p:nvPr/>
          </p:nvSpPr>
          <p:spPr>
            <a:xfrm>
              <a:off x="552519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18"/>
            <p:cNvSpPr/>
            <p:nvPr/>
          </p:nvSpPr>
          <p:spPr>
            <a:xfrm>
              <a:off x="67202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18"/>
            <p:cNvSpPr/>
            <p:nvPr/>
          </p:nvSpPr>
          <p:spPr>
            <a:xfrm>
              <a:off x="791536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18"/>
            <p:cNvSpPr/>
            <p:nvPr/>
          </p:nvSpPr>
          <p:spPr>
            <a:xfrm>
              <a:off x="911044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18"/>
            <p:cNvSpPr/>
            <p:nvPr/>
          </p:nvSpPr>
          <p:spPr>
            <a:xfrm>
              <a:off x="1030552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18"/>
            <p:cNvSpPr/>
            <p:nvPr/>
          </p:nvSpPr>
          <p:spPr>
            <a:xfrm>
              <a:off x="1150060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18"/>
            <p:cNvSpPr/>
            <p:nvPr/>
          </p:nvSpPr>
          <p:spPr>
            <a:xfrm>
              <a:off x="1269568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0" name="Google Shape;14260;p18"/>
            <p:cNvSpPr/>
            <p:nvPr/>
          </p:nvSpPr>
          <p:spPr>
            <a:xfrm>
              <a:off x="138907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1" name="Google Shape;14261;p18"/>
            <p:cNvSpPr/>
            <p:nvPr/>
          </p:nvSpPr>
          <p:spPr>
            <a:xfrm>
              <a:off x="1508585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2" name="Google Shape;14262;p18"/>
            <p:cNvSpPr/>
            <p:nvPr/>
          </p:nvSpPr>
          <p:spPr>
            <a:xfrm>
              <a:off x="1628093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3" name="Google Shape;14263;p18"/>
            <p:cNvSpPr/>
            <p:nvPr/>
          </p:nvSpPr>
          <p:spPr>
            <a:xfrm>
              <a:off x="1747601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4" name="Google Shape;14264;p18"/>
            <p:cNvSpPr/>
            <p:nvPr/>
          </p:nvSpPr>
          <p:spPr>
            <a:xfrm>
              <a:off x="1867110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5" name="Google Shape;14265;p18"/>
            <p:cNvSpPr/>
            <p:nvPr/>
          </p:nvSpPr>
          <p:spPr>
            <a:xfrm>
              <a:off x="1986618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6" name="Google Shape;14266;p18"/>
            <p:cNvSpPr/>
            <p:nvPr/>
          </p:nvSpPr>
          <p:spPr>
            <a:xfrm>
              <a:off x="2106126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7" name="Google Shape;14267;p18"/>
            <p:cNvSpPr/>
            <p:nvPr/>
          </p:nvSpPr>
          <p:spPr>
            <a:xfrm>
              <a:off x="2225634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8" name="Google Shape;14268;p18"/>
            <p:cNvSpPr/>
            <p:nvPr/>
          </p:nvSpPr>
          <p:spPr>
            <a:xfrm>
              <a:off x="2345143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9" name="Google Shape;14269;p18"/>
            <p:cNvSpPr/>
            <p:nvPr/>
          </p:nvSpPr>
          <p:spPr>
            <a:xfrm>
              <a:off x="2464651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0" name="Google Shape;14270;p18"/>
            <p:cNvSpPr/>
            <p:nvPr/>
          </p:nvSpPr>
          <p:spPr>
            <a:xfrm>
              <a:off x="2584159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1" name="Google Shape;14271;p18"/>
            <p:cNvSpPr/>
            <p:nvPr/>
          </p:nvSpPr>
          <p:spPr>
            <a:xfrm>
              <a:off x="270366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2" name="Google Shape;14272;p18"/>
            <p:cNvSpPr/>
            <p:nvPr/>
          </p:nvSpPr>
          <p:spPr>
            <a:xfrm>
              <a:off x="2823176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3" name="Google Shape;14273;p18"/>
            <p:cNvSpPr/>
            <p:nvPr/>
          </p:nvSpPr>
          <p:spPr>
            <a:xfrm>
              <a:off x="2942684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4274;p18"/>
            <p:cNvSpPr/>
            <p:nvPr/>
          </p:nvSpPr>
          <p:spPr>
            <a:xfrm>
              <a:off x="3062192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4275;p18"/>
            <p:cNvSpPr/>
            <p:nvPr/>
          </p:nvSpPr>
          <p:spPr>
            <a:xfrm>
              <a:off x="3181700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6" name="Google Shape;14276;p18"/>
            <p:cNvSpPr/>
            <p:nvPr/>
          </p:nvSpPr>
          <p:spPr>
            <a:xfrm>
              <a:off x="3301209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7" name="Google Shape;14277;p18"/>
            <p:cNvSpPr/>
            <p:nvPr/>
          </p:nvSpPr>
          <p:spPr>
            <a:xfrm>
              <a:off x="3420717" y="404153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8" name="Google Shape;14278;p18"/>
            <p:cNvSpPr/>
            <p:nvPr/>
          </p:nvSpPr>
          <p:spPr>
            <a:xfrm>
              <a:off x="313503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9" name="Google Shape;14279;p18"/>
            <p:cNvSpPr/>
            <p:nvPr/>
          </p:nvSpPr>
          <p:spPr>
            <a:xfrm>
              <a:off x="433011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0" name="Google Shape;14280;p18"/>
            <p:cNvSpPr/>
            <p:nvPr/>
          </p:nvSpPr>
          <p:spPr>
            <a:xfrm>
              <a:off x="552519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1" name="Google Shape;14281;p18"/>
            <p:cNvSpPr/>
            <p:nvPr/>
          </p:nvSpPr>
          <p:spPr>
            <a:xfrm>
              <a:off x="67202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2" name="Google Shape;14282;p18"/>
            <p:cNvSpPr/>
            <p:nvPr/>
          </p:nvSpPr>
          <p:spPr>
            <a:xfrm>
              <a:off x="791536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3" name="Google Shape;14283;p18"/>
            <p:cNvSpPr/>
            <p:nvPr/>
          </p:nvSpPr>
          <p:spPr>
            <a:xfrm>
              <a:off x="911044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4" name="Google Shape;14284;p18"/>
            <p:cNvSpPr/>
            <p:nvPr/>
          </p:nvSpPr>
          <p:spPr>
            <a:xfrm>
              <a:off x="1030552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5" name="Google Shape;14285;p18"/>
            <p:cNvSpPr/>
            <p:nvPr/>
          </p:nvSpPr>
          <p:spPr>
            <a:xfrm>
              <a:off x="1150060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6" name="Google Shape;14286;p18"/>
            <p:cNvSpPr/>
            <p:nvPr/>
          </p:nvSpPr>
          <p:spPr>
            <a:xfrm>
              <a:off x="1269568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7" name="Google Shape;14287;p18"/>
            <p:cNvSpPr/>
            <p:nvPr/>
          </p:nvSpPr>
          <p:spPr>
            <a:xfrm>
              <a:off x="138907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8" name="Google Shape;14288;p18"/>
            <p:cNvSpPr/>
            <p:nvPr/>
          </p:nvSpPr>
          <p:spPr>
            <a:xfrm>
              <a:off x="1508585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9" name="Google Shape;14289;p18"/>
            <p:cNvSpPr/>
            <p:nvPr/>
          </p:nvSpPr>
          <p:spPr>
            <a:xfrm>
              <a:off x="1628093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0" name="Google Shape;14290;p18"/>
            <p:cNvSpPr/>
            <p:nvPr/>
          </p:nvSpPr>
          <p:spPr>
            <a:xfrm>
              <a:off x="1747601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1" name="Google Shape;14291;p18"/>
            <p:cNvSpPr/>
            <p:nvPr/>
          </p:nvSpPr>
          <p:spPr>
            <a:xfrm>
              <a:off x="1867110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2" name="Google Shape;14292;p18"/>
            <p:cNvSpPr/>
            <p:nvPr/>
          </p:nvSpPr>
          <p:spPr>
            <a:xfrm>
              <a:off x="1986618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3" name="Google Shape;14293;p18"/>
            <p:cNvSpPr/>
            <p:nvPr/>
          </p:nvSpPr>
          <p:spPr>
            <a:xfrm>
              <a:off x="2106126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4" name="Google Shape;14294;p18"/>
            <p:cNvSpPr/>
            <p:nvPr/>
          </p:nvSpPr>
          <p:spPr>
            <a:xfrm>
              <a:off x="2225634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5" name="Google Shape;14295;p18"/>
            <p:cNvSpPr/>
            <p:nvPr/>
          </p:nvSpPr>
          <p:spPr>
            <a:xfrm>
              <a:off x="2345143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6" name="Google Shape;14296;p18"/>
            <p:cNvSpPr/>
            <p:nvPr/>
          </p:nvSpPr>
          <p:spPr>
            <a:xfrm>
              <a:off x="2464651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7" name="Google Shape;14297;p18"/>
            <p:cNvSpPr/>
            <p:nvPr/>
          </p:nvSpPr>
          <p:spPr>
            <a:xfrm>
              <a:off x="2584159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8" name="Google Shape;14298;p18"/>
            <p:cNvSpPr/>
            <p:nvPr/>
          </p:nvSpPr>
          <p:spPr>
            <a:xfrm>
              <a:off x="270366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9" name="Google Shape;14299;p18"/>
            <p:cNvSpPr/>
            <p:nvPr/>
          </p:nvSpPr>
          <p:spPr>
            <a:xfrm>
              <a:off x="2823176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0" name="Google Shape;14300;p18"/>
            <p:cNvSpPr/>
            <p:nvPr/>
          </p:nvSpPr>
          <p:spPr>
            <a:xfrm>
              <a:off x="2942684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1" name="Google Shape;14301;p18"/>
            <p:cNvSpPr/>
            <p:nvPr/>
          </p:nvSpPr>
          <p:spPr>
            <a:xfrm>
              <a:off x="3062192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2" name="Google Shape;14302;p18"/>
            <p:cNvSpPr/>
            <p:nvPr/>
          </p:nvSpPr>
          <p:spPr>
            <a:xfrm>
              <a:off x="3181700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3" name="Google Shape;14303;p18"/>
            <p:cNvSpPr/>
            <p:nvPr/>
          </p:nvSpPr>
          <p:spPr>
            <a:xfrm>
              <a:off x="3301209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4" name="Google Shape;14304;p18"/>
            <p:cNvSpPr/>
            <p:nvPr/>
          </p:nvSpPr>
          <p:spPr>
            <a:xfrm>
              <a:off x="3420717" y="414764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5" name="Google Shape;14305;p18"/>
            <p:cNvSpPr/>
            <p:nvPr/>
          </p:nvSpPr>
          <p:spPr>
            <a:xfrm>
              <a:off x="313503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6" name="Google Shape;14306;p18"/>
            <p:cNvSpPr/>
            <p:nvPr/>
          </p:nvSpPr>
          <p:spPr>
            <a:xfrm>
              <a:off x="433011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7" name="Google Shape;14307;p18"/>
            <p:cNvSpPr/>
            <p:nvPr/>
          </p:nvSpPr>
          <p:spPr>
            <a:xfrm>
              <a:off x="552519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8" name="Google Shape;14308;p18"/>
            <p:cNvSpPr/>
            <p:nvPr/>
          </p:nvSpPr>
          <p:spPr>
            <a:xfrm>
              <a:off x="67202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9" name="Google Shape;14309;p18"/>
            <p:cNvSpPr/>
            <p:nvPr/>
          </p:nvSpPr>
          <p:spPr>
            <a:xfrm>
              <a:off x="791536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0" name="Google Shape;14310;p18"/>
            <p:cNvSpPr/>
            <p:nvPr/>
          </p:nvSpPr>
          <p:spPr>
            <a:xfrm>
              <a:off x="911044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1" name="Google Shape;14311;p18"/>
            <p:cNvSpPr/>
            <p:nvPr/>
          </p:nvSpPr>
          <p:spPr>
            <a:xfrm>
              <a:off x="1030552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2" name="Google Shape;14312;p18"/>
            <p:cNvSpPr/>
            <p:nvPr/>
          </p:nvSpPr>
          <p:spPr>
            <a:xfrm>
              <a:off x="1150060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3" name="Google Shape;14313;p18"/>
            <p:cNvSpPr/>
            <p:nvPr/>
          </p:nvSpPr>
          <p:spPr>
            <a:xfrm>
              <a:off x="1269568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4" name="Google Shape;14314;p18"/>
            <p:cNvSpPr/>
            <p:nvPr/>
          </p:nvSpPr>
          <p:spPr>
            <a:xfrm>
              <a:off x="138907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5" name="Google Shape;14315;p18"/>
            <p:cNvSpPr/>
            <p:nvPr/>
          </p:nvSpPr>
          <p:spPr>
            <a:xfrm>
              <a:off x="1508585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6" name="Google Shape;14316;p18"/>
            <p:cNvSpPr/>
            <p:nvPr/>
          </p:nvSpPr>
          <p:spPr>
            <a:xfrm>
              <a:off x="1628093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7" name="Google Shape;14317;p18"/>
            <p:cNvSpPr/>
            <p:nvPr/>
          </p:nvSpPr>
          <p:spPr>
            <a:xfrm>
              <a:off x="1747601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8" name="Google Shape;14318;p18"/>
            <p:cNvSpPr/>
            <p:nvPr/>
          </p:nvSpPr>
          <p:spPr>
            <a:xfrm>
              <a:off x="1867110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9" name="Google Shape;14319;p18"/>
            <p:cNvSpPr/>
            <p:nvPr/>
          </p:nvSpPr>
          <p:spPr>
            <a:xfrm>
              <a:off x="1986618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0" name="Google Shape;14320;p18"/>
            <p:cNvSpPr/>
            <p:nvPr/>
          </p:nvSpPr>
          <p:spPr>
            <a:xfrm>
              <a:off x="2106126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1" name="Google Shape;14321;p18"/>
            <p:cNvSpPr/>
            <p:nvPr/>
          </p:nvSpPr>
          <p:spPr>
            <a:xfrm>
              <a:off x="2225634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2" name="Google Shape;14322;p18"/>
            <p:cNvSpPr/>
            <p:nvPr/>
          </p:nvSpPr>
          <p:spPr>
            <a:xfrm>
              <a:off x="2345143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3" name="Google Shape;14323;p18"/>
            <p:cNvSpPr/>
            <p:nvPr/>
          </p:nvSpPr>
          <p:spPr>
            <a:xfrm>
              <a:off x="2464651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4" name="Google Shape;14324;p18"/>
            <p:cNvSpPr/>
            <p:nvPr/>
          </p:nvSpPr>
          <p:spPr>
            <a:xfrm>
              <a:off x="2584159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5" name="Google Shape;14325;p18"/>
            <p:cNvSpPr/>
            <p:nvPr/>
          </p:nvSpPr>
          <p:spPr>
            <a:xfrm>
              <a:off x="270366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6" name="Google Shape;14326;p18"/>
            <p:cNvSpPr/>
            <p:nvPr/>
          </p:nvSpPr>
          <p:spPr>
            <a:xfrm>
              <a:off x="2823176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7" name="Google Shape;14327;p18"/>
            <p:cNvSpPr/>
            <p:nvPr/>
          </p:nvSpPr>
          <p:spPr>
            <a:xfrm>
              <a:off x="2942684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8" name="Google Shape;14328;p18"/>
            <p:cNvSpPr/>
            <p:nvPr/>
          </p:nvSpPr>
          <p:spPr>
            <a:xfrm>
              <a:off x="3062192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9" name="Google Shape;14329;p18"/>
            <p:cNvSpPr/>
            <p:nvPr/>
          </p:nvSpPr>
          <p:spPr>
            <a:xfrm>
              <a:off x="3181700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0" name="Google Shape;14330;p18"/>
            <p:cNvSpPr/>
            <p:nvPr/>
          </p:nvSpPr>
          <p:spPr>
            <a:xfrm>
              <a:off x="3301209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1" name="Google Shape;14331;p18"/>
            <p:cNvSpPr/>
            <p:nvPr/>
          </p:nvSpPr>
          <p:spPr>
            <a:xfrm>
              <a:off x="3420717" y="425374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2" name="Google Shape;14332;p18"/>
            <p:cNvSpPr/>
            <p:nvPr/>
          </p:nvSpPr>
          <p:spPr>
            <a:xfrm>
              <a:off x="313503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3" name="Google Shape;14333;p18"/>
            <p:cNvSpPr/>
            <p:nvPr/>
          </p:nvSpPr>
          <p:spPr>
            <a:xfrm>
              <a:off x="433011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4" name="Google Shape;14334;p18"/>
            <p:cNvSpPr/>
            <p:nvPr/>
          </p:nvSpPr>
          <p:spPr>
            <a:xfrm>
              <a:off x="552519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5" name="Google Shape;14335;p18"/>
            <p:cNvSpPr/>
            <p:nvPr/>
          </p:nvSpPr>
          <p:spPr>
            <a:xfrm>
              <a:off x="67202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6" name="Google Shape;14336;p18"/>
            <p:cNvSpPr/>
            <p:nvPr/>
          </p:nvSpPr>
          <p:spPr>
            <a:xfrm>
              <a:off x="791536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7" name="Google Shape;14337;p18"/>
            <p:cNvSpPr/>
            <p:nvPr/>
          </p:nvSpPr>
          <p:spPr>
            <a:xfrm>
              <a:off x="911044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8" name="Google Shape;14338;p18"/>
            <p:cNvSpPr/>
            <p:nvPr/>
          </p:nvSpPr>
          <p:spPr>
            <a:xfrm>
              <a:off x="1030552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9" name="Google Shape;14339;p18"/>
            <p:cNvSpPr/>
            <p:nvPr/>
          </p:nvSpPr>
          <p:spPr>
            <a:xfrm>
              <a:off x="1150060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0" name="Google Shape;14340;p18"/>
            <p:cNvSpPr/>
            <p:nvPr/>
          </p:nvSpPr>
          <p:spPr>
            <a:xfrm>
              <a:off x="1269568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14341;p18"/>
            <p:cNvSpPr/>
            <p:nvPr/>
          </p:nvSpPr>
          <p:spPr>
            <a:xfrm>
              <a:off x="138907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14342;p18"/>
            <p:cNvSpPr/>
            <p:nvPr/>
          </p:nvSpPr>
          <p:spPr>
            <a:xfrm>
              <a:off x="1508585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14343;p18"/>
            <p:cNvSpPr/>
            <p:nvPr/>
          </p:nvSpPr>
          <p:spPr>
            <a:xfrm>
              <a:off x="1628093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14344;p18"/>
            <p:cNvSpPr/>
            <p:nvPr/>
          </p:nvSpPr>
          <p:spPr>
            <a:xfrm>
              <a:off x="1747601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14345;p18"/>
            <p:cNvSpPr/>
            <p:nvPr/>
          </p:nvSpPr>
          <p:spPr>
            <a:xfrm>
              <a:off x="1867110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14346;p18"/>
            <p:cNvSpPr/>
            <p:nvPr/>
          </p:nvSpPr>
          <p:spPr>
            <a:xfrm>
              <a:off x="1986618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14347;p18"/>
            <p:cNvSpPr/>
            <p:nvPr/>
          </p:nvSpPr>
          <p:spPr>
            <a:xfrm>
              <a:off x="2106126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14348;p18"/>
            <p:cNvSpPr/>
            <p:nvPr/>
          </p:nvSpPr>
          <p:spPr>
            <a:xfrm>
              <a:off x="2225634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9" name="Google Shape;14349;p18"/>
            <p:cNvSpPr/>
            <p:nvPr/>
          </p:nvSpPr>
          <p:spPr>
            <a:xfrm>
              <a:off x="2345143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14350;p18"/>
            <p:cNvSpPr/>
            <p:nvPr/>
          </p:nvSpPr>
          <p:spPr>
            <a:xfrm>
              <a:off x="2464651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14351;p18"/>
            <p:cNvSpPr/>
            <p:nvPr/>
          </p:nvSpPr>
          <p:spPr>
            <a:xfrm>
              <a:off x="2584159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14352;p18"/>
            <p:cNvSpPr/>
            <p:nvPr/>
          </p:nvSpPr>
          <p:spPr>
            <a:xfrm>
              <a:off x="270366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14353;p18"/>
            <p:cNvSpPr/>
            <p:nvPr/>
          </p:nvSpPr>
          <p:spPr>
            <a:xfrm>
              <a:off x="2823176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4" name="Google Shape;14354;p18"/>
            <p:cNvSpPr/>
            <p:nvPr/>
          </p:nvSpPr>
          <p:spPr>
            <a:xfrm>
              <a:off x="2942684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14355;p18"/>
            <p:cNvSpPr/>
            <p:nvPr/>
          </p:nvSpPr>
          <p:spPr>
            <a:xfrm>
              <a:off x="3062192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14356;p18"/>
            <p:cNvSpPr/>
            <p:nvPr/>
          </p:nvSpPr>
          <p:spPr>
            <a:xfrm>
              <a:off x="3181700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14357;p18"/>
            <p:cNvSpPr/>
            <p:nvPr/>
          </p:nvSpPr>
          <p:spPr>
            <a:xfrm>
              <a:off x="3301209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14358;p18"/>
            <p:cNvSpPr/>
            <p:nvPr/>
          </p:nvSpPr>
          <p:spPr>
            <a:xfrm>
              <a:off x="3420717" y="435985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9" name="Google Shape;14359;p18"/>
            <p:cNvSpPr/>
            <p:nvPr/>
          </p:nvSpPr>
          <p:spPr>
            <a:xfrm>
              <a:off x="313503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0" name="Google Shape;14360;p18"/>
            <p:cNvSpPr/>
            <p:nvPr/>
          </p:nvSpPr>
          <p:spPr>
            <a:xfrm>
              <a:off x="433011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14361;p18"/>
            <p:cNvSpPr/>
            <p:nvPr/>
          </p:nvSpPr>
          <p:spPr>
            <a:xfrm>
              <a:off x="552519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2" name="Google Shape;14362;p18"/>
            <p:cNvSpPr/>
            <p:nvPr/>
          </p:nvSpPr>
          <p:spPr>
            <a:xfrm>
              <a:off x="67202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3" name="Google Shape;14363;p18"/>
            <p:cNvSpPr/>
            <p:nvPr/>
          </p:nvSpPr>
          <p:spPr>
            <a:xfrm>
              <a:off x="791536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14364;p18"/>
            <p:cNvSpPr/>
            <p:nvPr/>
          </p:nvSpPr>
          <p:spPr>
            <a:xfrm>
              <a:off x="911044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14365;p18"/>
            <p:cNvSpPr/>
            <p:nvPr/>
          </p:nvSpPr>
          <p:spPr>
            <a:xfrm>
              <a:off x="1030552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14366;p18"/>
            <p:cNvSpPr/>
            <p:nvPr/>
          </p:nvSpPr>
          <p:spPr>
            <a:xfrm>
              <a:off x="1150060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7" name="Google Shape;14367;p18"/>
            <p:cNvSpPr/>
            <p:nvPr/>
          </p:nvSpPr>
          <p:spPr>
            <a:xfrm>
              <a:off x="1269568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8" name="Google Shape;14368;p18"/>
            <p:cNvSpPr/>
            <p:nvPr/>
          </p:nvSpPr>
          <p:spPr>
            <a:xfrm>
              <a:off x="138907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14369;p18"/>
            <p:cNvSpPr/>
            <p:nvPr/>
          </p:nvSpPr>
          <p:spPr>
            <a:xfrm>
              <a:off x="1508585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14370;p18"/>
            <p:cNvSpPr/>
            <p:nvPr/>
          </p:nvSpPr>
          <p:spPr>
            <a:xfrm>
              <a:off x="1628093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14371;p18"/>
            <p:cNvSpPr/>
            <p:nvPr/>
          </p:nvSpPr>
          <p:spPr>
            <a:xfrm>
              <a:off x="1747601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2" name="Google Shape;14372;p18"/>
            <p:cNvSpPr/>
            <p:nvPr/>
          </p:nvSpPr>
          <p:spPr>
            <a:xfrm>
              <a:off x="1867110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3" name="Google Shape;14373;p18"/>
            <p:cNvSpPr/>
            <p:nvPr/>
          </p:nvSpPr>
          <p:spPr>
            <a:xfrm>
              <a:off x="1986618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4" name="Google Shape;14374;p18"/>
            <p:cNvSpPr/>
            <p:nvPr/>
          </p:nvSpPr>
          <p:spPr>
            <a:xfrm>
              <a:off x="2106126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5" name="Google Shape;14375;p18"/>
            <p:cNvSpPr/>
            <p:nvPr/>
          </p:nvSpPr>
          <p:spPr>
            <a:xfrm>
              <a:off x="2225634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6" name="Google Shape;14376;p18"/>
            <p:cNvSpPr/>
            <p:nvPr/>
          </p:nvSpPr>
          <p:spPr>
            <a:xfrm>
              <a:off x="2345143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7" name="Google Shape;14377;p18"/>
            <p:cNvSpPr/>
            <p:nvPr/>
          </p:nvSpPr>
          <p:spPr>
            <a:xfrm>
              <a:off x="2464651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8" name="Google Shape;14378;p18"/>
            <p:cNvSpPr/>
            <p:nvPr/>
          </p:nvSpPr>
          <p:spPr>
            <a:xfrm>
              <a:off x="2584159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9" name="Google Shape;14379;p18"/>
            <p:cNvSpPr/>
            <p:nvPr/>
          </p:nvSpPr>
          <p:spPr>
            <a:xfrm>
              <a:off x="270366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0" name="Google Shape;14380;p18"/>
            <p:cNvSpPr/>
            <p:nvPr/>
          </p:nvSpPr>
          <p:spPr>
            <a:xfrm>
              <a:off x="2823176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1" name="Google Shape;14381;p18"/>
            <p:cNvSpPr/>
            <p:nvPr/>
          </p:nvSpPr>
          <p:spPr>
            <a:xfrm>
              <a:off x="2942684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2" name="Google Shape;14382;p18"/>
            <p:cNvSpPr/>
            <p:nvPr/>
          </p:nvSpPr>
          <p:spPr>
            <a:xfrm>
              <a:off x="3062192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3" name="Google Shape;14383;p18"/>
            <p:cNvSpPr/>
            <p:nvPr/>
          </p:nvSpPr>
          <p:spPr>
            <a:xfrm>
              <a:off x="3181700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4" name="Google Shape;14384;p18"/>
            <p:cNvSpPr/>
            <p:nvPr/>
          </p:nvSpPr>
          <p:spPr>
            <a:xfrm>
              <a:off x="3301209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5" name="Google Shape;14385;p18"/>
            <p:cNvSpPr/>
            <p:nvPr/>
          </p:nvSpPr>
          <p:spPr>
            <a:xfrm>
              <a:off x="3420717" y="4465961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6" name="Google Shape;14386;p18"/>
            <p:cNvSpPr/>
            <p:nvPr/>
          </p:nvSpPr>
          <p:spPr>
            <a:xfrm>
              <a:off x="313503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7" name="Google Shape;14387;p18"/>
            <p:cNvSpPr/>
            <p:nvPr/>
          </p:nvSpPr>
          <p:spPr>
            <a:xfrm>
              <a:off x="433011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8" name="Google Shape;14388;p18"/>
            <p:cNvSpPr/>
            <p:nvPr/>
          </p:nvSpPr>
          <p:spPr>
            <a:xfrm>
              <a:off x="552519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9" name="Google Shape;14389;p18"/>
            <p:cNvSpPr/>
            <p:nvPr/>
          </p:nvSpPr>
          <p:spPr>
            <a:xfrm>
              <a:off x="67202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0" name="Google Shape;14390;p18"/>
            <p:cNvSpPr/>
            <p:nvPr/>
          </p:nvSpPr>
          <p:spPr>
            <a:xfrm>
              <a:off x="791536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1" name="Google Shape;14391;p18"/>
            <p:cNvSpPr/>
            <p:nvPr/>
          </p:nvSpPr>
          <p:spPr>
            <a:xfrm>
              <a:off x="911044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2" name="Google Shape;14392;p18"/>
            <p:cNvSpPr/>
            <p:nvPr/>
          </p:nvSpPr>
          <p:spPr>
            <a:xfrm>
              <a:off x="1030552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3" name="Google Shape;14393;p18"/>
            <p:cNvSpPr/>
            <p:nvPr/>
          </p:nvSpPr>
          <p:spPr>
            <a:xfrm>
              <a:off x="1150060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4" name="Google Shape;14394;p18"/>
            <p:cNvSpPr/>
            <p:nvPr/>
          </p:nvSpPr>
          <p:spPr>
            <a:xfrm>
              <a:off x="1269568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5" name="Google Shape;14395;p18"/>
            <p:cNvSpPr/>
            <p:nvPr/>
          </p:nvSpPr>
          <p:spPr>
            <a:xfrm>
              <a:off x="138907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6" name="Google Shape;14396;p18"/>
            <p:cNvSpPr/>
            <p:nvPr/>
          </p:nvSpPr>
          <p:spPr>
            <a:xfrm>
              <a:off x="1508585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7" name="Google Shape;14397;p18"/>
            <p:cNvSpPr/>
            <p:nvPr/>
          </p:nvSpPr>
          <p:spPr>
            <a:xfrm>
              <a:off x="1628093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8" name="Google Shape;14398;p18"/>
            <p:cNvSpPr/>
            <p:nvPr/>
          </p:nvSpPr>
          <p:spPr>
            <a:xfrm>
              <a:off x="1747601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9" name="Google Shape;14399;p18"/>
            <p:cNvSpPr/>
            <p:nvPr/>
          </p:nvSpPr>
          <p:spPr>
            <a:xfrm>
              <a:off x="1867110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0" name="Google Shape;14400;p18"/>
            <p:cNvSpPr/>
            <p:nvPr/>
          </p:nvSpPr>
          <p:spPr>
            <a:xfrm>
              <a:off x="1986618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1" name="Google Shape;14401;p18"/>
            <p:cNvSpPr/>
            <p:nvPr/>
          </p:nvSpPr>
          <p:spPr>
            <a:xfrm>
              <a:off x="2106126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2" name="Google Shape;14402;p18"/>
            <p:cNvSpPr/>
            <p:nvPr/>
          </p:nvSpPr>
          <p:spPr>
            <a:xfrm>
              <a:off x="2225634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3" name="Google Shape;14403;p18"/>
            <p:cNvSpPr/>
            <p:nvPr/>
          </p:nvSpPr>
          <p:spPr>
            <a:xfrm>
              <a:off x="2345143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4" name="Google Shape;14404;p18"/>
            <p:cNvSpPr/>
            <p:nvPr/>
          </p:nvSpPr>
          <p:spPr>
            <a:xfrm>
              <a:off x="2464651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5" name="Google Shape;14405;p18"/>
            <p:cNvSpPr/>
            <p:nvPr/>
          </p:nvSpPr>
          <p:spPr>
            <a:xfrm>
              <a:off x="2584159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6" name="Google Shape;14406;p18"/>
            <p:cNvSpPr/>
            <p:nvPr/>
          </p:nvSpPr>
          <p:spPr>
            <a:xfrm>
              <a:off x="270366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7" name="Google Shape;14407;p18"/>
            <p:cNvSpPr/>
            <p:nvPr/>
          </p:nvSpPr>
          <p:spPr>
            <a:xfrm>
              <a:off x="2823176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8" name="Google Shape;14408;p18"/>
            <p:cNvSpPr/>
            <p:nvPr/>
          </p:nvSpPr>
          <p:spPr>
            <a:xfrm>
              <a:off x="2942684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9" name="Google Shape;14409;p18"/>
            <p:cNvSpPr/>
            <p:nvPr/>
          </p:nvSpPr>
          <p:spPr>
            <a:xfrm>
              <a:off x="3062192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0" name="Google Shape;14410;p18"/>
            <p:cNvSpPr/>
            <p:nvPr/>
          </p:nvSpPr>
          <p:spPr>
            <a:xfrm>
              <a:off x="3181700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1" name="Google Shape;14411;p18"/>
            <p:cNvSpPr/>
            <p:nvPr/>
          </p:nvSpPr>
          <p:spPr>
            <a:xfrm>
              <a:off x="3301209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2" name="Google Shape;14412;p18"/>
            <p:cNvSpPr/>
            <p:nvPr/>
          </p:nvSpPr>
          <p:spPr>
            <a:xfrm>
              <a:off x="3420717" y="457206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4" name="Google Shape;14414;p19"/>
          <p:cNvSpPr txBox="1">
            <a:spLocks noGrp="1"/>
          </p:cNvSpPr>
          <p:nvPr>
            <p:ph type="subTitle" idx="1"/>
          </p:nvPr>
        </p:nvSpPr>
        <p:spPr>
          <a:xfrm>
            <a:off x="720000" y="1569663"/>
            <a:ext cx="2560200" cy="27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15" name="Google Shape;14415;p19"/>
          <p:cNvSpPr txBox="1">
            <a:spLocks noGrp="1"/>
          </p:cNvSpPr>
          <p:nvPr>
            <p:ph type="title"/>
          </p:nvPr>
        </p:nvSpPr>
        <p:spPr>
          <a:xfrm>
            <a:off x="313700" y="368725"/>
            <a:ext cx="85167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416" name="Google Shape;14416;p19"/>
          <p:cNvGrpSpPr/>
          <p:nvPr/>
        </p:nvGrpSpPr>
        <p:grpSpPr>
          <a:xfrm>
            <a:off x="313503" y="376409"/>
            <a:ext cx="8516819" cy="562035"/>
            <a:chOff x="313503" y="376409"/>
            <a:chExt cx="8516819" cy="562035"/>
          </a:xfrm>
        </p:grpSpPr>
        <p:sp>
          <p:nvSpPr>
            <p:cNvPr id="14417" name="Google Shape;14417;p19"/>
            <p:cNvSpPr/>
            <p:nvPr/>
          </p:nvSpPr>
          <p:spPr>
            <a:xfrm>
              <a:off x="313503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8" name="Google Shape;14418;p19"/>
            <p:cNvSpPr/>
            <p:nvPr/>
          </p:nvSpPr>
          <p:spPr>
            <a:xfrm>
              <a:off x="43301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9" name="Google Shape;14419;p19"/>
            <p:cNvSpPr/>
            <p:nvPr/>
          </p:nvSpPr>
          <p:spPr>
            <a:xfrm>
              <a:off x="552519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0" name="Google Shape;14420;p19"/>
            <p:cNvSpPr/>
            <p:nvPr/>
          </p:nvSpPr>
          <p:spPr>
            <a:xfrm>
              <a:off x="672027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1" name="Google Shape;14421;p19"/>
            <p:cNvSpPr/>
            <p:nvPr/>
          </p:nvSpPr>
          <p:spPr>
            <a:xfrm>
              <a:off x="844028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2" name="Google Shape;14422;p19"/>
            <p:cNvSpPr/>
            <p:nvPr/>
          </p:nvSpPr>
          <p:spPr>
            <a:xfrm>
              <a:off x="8559794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3" name="Google Shape;14423;p19"/>
            <p:cNvSpPr/>
            <p:nvPr/>
          </p:nvSpPr>
          <p:spPr>
            <a:xfrm>
              <a:off x="8679308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4" name="Google Shape;14424;p19"/>
            <p:cNvSpPr/>
            <p:nvPr/>
          </p:nvSpPr>
          <p:spPr>
            <a:xfrm>
              <a:off x="8798821" y="376409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5" name="Google Shape;14425;p19"/>
            <p:cNvSpPr/>
            <p:nvPr/>
          </p:nvSpPr>
          <p:spPr>
            <a:xfrm>
              <a:off x="313503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6" name="Google Shape;14426;p19"/>
            <p:cNvSpPr/>
            <p:nvPr/>
          </p:nvSpPr>
          <p:spPr>
            <a:xfrm>
              <a:off x="43301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7" name="Google Shape;14427;p19"/>
            <p:cNvSpPr/>
            <p:nvPr/>
          </p:nvSpPr>
          <p:spPr>
            <a:xfrm>
              <a:off x="552519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8" name="Google Shape;14428;p19"/>
            <p:cNvSpPr/>
            <p:nvPr/>
          </p:nvSpPr>
          <p:spPr>
            <a:xfrm>
              <a:off x="672027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9" name="Google Shape;14429;p19"/>
            <p:cNvSpPr/>
            <p:nvPr/>
          </p:nvSpPr>
          <p:spPr>
            <a:xfrm>
              <a:off x="844028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0" name="Google Shape;14430;p19"/>
            <p:cNvSpPr/>
            <p:nvPr/>
          </p:nvSpPr>
          <p:spPr>
            <a:xfrm>
              <a:off x="8559794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1" name="Google Shape;14431;p19"/>
            <p:cNvSpPr/>
            <p:nvPr/>
          </p:nvSpPr>
          <p:spPr>
            <a:xfrm>
              <a:off x="8679308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2" name="Google Shape;14432;p19"/>
            <p:cNvSpPr/>
            <p:nvPr/>
          </p:nvSpPr>
          <p:spPr>
            <a:xfrm>
              <a:off x="8798821" y="482516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3" name="Google Shape;14433;p19"/>
            <p:cNvSpPr/>
            <p:nvPr/>
          </p:nvSpPr>
          <p:spPr>
            <a:xfrm>
              <a:off x="313503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4" name="Google Shape;14434;p19"/>
            <p:cNvSpPr/>
            <p:nvPr/>
          </p:nvSpPr>
          <p:spPr>
            <a:xfrm>
              <a:off x="43301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5" name="Google Shape;14435;p19"/>
            <p:cNvSpPr/>
            <p:nvPr/>
          </p:nvSpPr>
          <p:spPr>
            <a:xfrm>
              <a:off x="552519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6" name="Google Shape;14436;p19"/>
            <p:cNvSpPr/>
            <p:nvPr/>
          </p:nvSpPr>
          <p:spPr>
            <a:xfrm>
              <a:off x="672027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7" name="Google Shape;14437;p19"/>
            <p:cNvSpPr/>
            <p:nvPr/>
          </p:nvSpPr>
          <p:spPr>
            <a:xfrm>
              <a:off x="844028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8" name="Google Shape;14438;p19"/>
            <p:cNvSpPr/>
            <p:nvPr/>
          </p:nvSpPr>
          <p:spPr>
            <a:xfrm>
              <a:off x="8559794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9" name="Google Shape;14439;p19"/>
            <p:cNvSpPr/>
            <p:nvPr/>
          </p:nvSpPr>
          <p:spPr>
            <a:xfrm>
              <a:off x="8679308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0" name="Google Shape;14440;p19"/>
            <p:cNvSpPr/>
            <p:nvPr/>
          </p:nvSpPr>
          <p:spPr>
            <a:xfrm>
              <a:off x="8798821" y="588623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1" name="Google Shape;14441;p19"/>
            <p:cNvSpPr/>
            <p:nvPr/>
          </p:nvSpPr>
          <p:spPr>
            <a:xfrm>
              <a:off x="313503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2" name="Google Shape;14442;p19"/>
            <p:cNvSpPr/>
            <p:nvPr/>
          </p:nvSpPr>
          <p:spPr>
            <a:xfrm>
              <a:off x="43301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3" name="Google Shape;14443;p19"/>
            <p:cNvSpPr/>
            <p:nvPr/>
          </p:nvSpPr>
          <p:spPr>
            <a:xfrm>
              <a:off x="552519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4" name="Google Shape;14444;p19"/>
            <p:cNvSpPr/>
            <p:nvPr/>
          </p:nvSpPr>
          <p:spPr>
            <a:xfrm>
              <a:off x="672027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5" name="Google Shape;14445;p19"/>
            <p:cNvSpPr/>
            <p:nvPr/>
          </p:nvSpPr>
          <p:spPr>
            <a:xfrm>
              <a:off x="844028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6" name="Google Shape;14446;p19"/>
            <p:cNvSpPr/>
            <p:nvPr/>
          </p:nvSpPr>
          <p:spPr>
            <a:xfrm>
              <a:off x="8559794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7" name="Google Shape;14447;p19"/>
            <p:cNvSpPr/>
            <p:nvPr/>
          </p:nvSpPr>
          <p:spPr>
            <a:xfrm>
              <a:off x="8679308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8" name="Google Shape;14448;p19"/>
            <p:cNvSpPr/>
            <p:nvPr/>
          </p:nvSpPr>
          <p:spPr>
            <a:xfrm>
              <a:off x="8798821" y="694730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9" name="Google Shape;14449;p19"/>
            <p:cNvSpPr/>
            <p:nvPr/>
          </p:nvSpPr>
          <p:spPr>
            <a:xfrm>
              <a:off x="313503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0" name="Google Shape;14450;p19"/>
            <p:cNvSpPr/>
            <p:nvPr/>
          </p:nvSpPr>
          <p:spPr>
            <a:xfrm>
              <a:off x="43301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1" name="Google Shape;14451;p19"/>
            <p:cNvSpPr/>
            <p:nvPr/>
          </p:nvSpPr>
          <p:spPr>
            <a:xfrm>
              <a:off x="552519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2" name="Google Shape;14452;p19"/>
            <p:cNvSpPr/>
            <p:nvPr/>
          </p:nvSpPr>
          <p:spPr>
            <a:xfrm>
              <a:off x="672027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3" name="Google Shape;14453;p19"/>
            <p:cNvSpPr/>
            <p:nvPr/>
          </p:nvSpPr>
          <p:spPr>
            <a:xfrm>
              <a:off x="844028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4" name="Google Shape;14454;p19"/>
            <p:cNvSpPr/>
            <p:nvPr/>
          </p:nvSpPr>
          <p:spPr>
            <a:xfrm>
              <a:off x="8559794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5" name="Google Shape;14455;p19"/>
            <p:cNvSpPr/>
            <p:nvPr/>
          </p:nvSpPr>
          <p:spPr>
            <a:xfrm>
              <a:off x="8679308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6" name="Google Shape;14456;p19"/>
            <p:cNvSpPr/>
            <p:nvPr/>
          </p:nvSpPr>
          <p:spPr>
            <a:xfrm>
              <a:off x="8798821" y="800837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7" name="Google Shape;14457;p19"/>
            <p:cNvSpPr/>
            <p:nvPr/>
          </p:nvSpPr>
          <p:spPr>
            <a:xfrm>
              <a:off x="313503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8" name="Google Shape;14458;p19"/>
            <p:cNvSpPr/>
            <p:nvPr/>
          </p:nvSpPr>
          <p:spPr>
            <a:xfrm>
              <a:off x="43301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9" name="Google Shape;14459;p19"/>
            <p:cNvSpPr/>
            <p:nvPr/>
          </p:nvSpPr>
          <p:spPr>
            <a:xfrm>
              <a:off x="552519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0" name="Google Shape;14460;p19"/>
            <p:cNvSpPr/>
            <p:nvPr/>
          </p:nvSpPr>
          <p:spPr>
            <a:xfrm>
              <a:off x="672027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1" name="Google Shape;14461;p19"/>
            <p:cNvSpPr/>
            <p:nvPr/>
          </p:nvSpPr>
          <p:spPr>
            <a:xfrm>
              <a:off x="844028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2" name="Google Shape;14462;p19"/>
            <p:cNvSpPr/>
            <p:nvPr/>
          </p:nvSpPr>
          <p:spPr>
            <a:xfrm>
              <a:off x="8559794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3" name="Google Shape;14463;p19"/>
            <p:cNvSpPr/>
            <p:nvPr/>
          </p:nvSpPr>
          <p:spPr>
            <a:xfrm>
              <a:off x="8679308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4" name="Google Shape;14464;p19"/>
            <p:cNvSpPr/>
            <p:nvPr/>
          </p:nvSpPr>
          <p:spPr>
            <a:xfrm>
              <a:off x="8798821" y="906944"/>
              <a:ext cx="31500" cy="31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8640" y="365760"/>
            <a:ext cx="8037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1" r:id="rId6"/>
    <p:sldLayoutId id="2147483663" r:id="rId7"/>
    <p:sldLayoutId id="2147483664" r:id="rId8"/>
    <p:sldLayoutId id="2147483665" r:id="rId9"/>
    <p:sldLayoutId id="2147483667" r:id="rId10"/>
    <p:sldLayoutId id="2147483668" r:id="rId11"/>
    <p:sldLayoutId id="2147483674" r:id="rId12"/>
    <p:sldLayoutId id="2147483675" r:id="rId13"/>
    <p:sldLayoutId id="2147483689" r:id="rId14"/>
    <p:sldLayoutId id="2147483690" r:id="rId15"/>
    <p:sldLayoutId id="2147483691" r:id="rId16"/>
    <p:sldLayoutId id="2147483692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audio" Target="../media/media27.m4a"/><Relationship Id="rId13" Type="http://schemas.openxmlformats.org/officeDocument/2006/relationships/image" Target="../media/image13.png"/><Relationship Id="rId3" Type="http://schemas.microsoft.com/office/2007/relationships/media" Target="../media/media25.mp4"/><Relationship Id="rId7" Type="http://schemas.microsoft.com/office/2007/relationships/media" Target="../media/media27.m4a"/><Relationship Id="rId12" Type="http://schemas.openxmlformats.org/officeDocument/2006/relationships/image" Target="../media/image12.png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6" Type="http://schemas.openxmlformats.org/officeDocument/2006/relationships/video" Target="../media/media26.mp4"/><Relationship Id="rId11" Type="http://schemas.openxmlformats.org/officeDocument/2006/relationships/image" Target="../media/image11.png"/><Relationship Id="rId5" Type="http://schemas.microsoft.com/office/2007/relationships/media" Target="../media/media26.mp4"/><Relationship Id="rId10" Type="http://schemas.openxmlformats.org/officeDocument/2006/relationships/notesSlide" Target="../notesSlides/notesSlide22.xml"/><Relationship Id="rId4" Type="http://schemas.openxmlformats.org/officeDocument/2006/relationships/video" Target="../media/media25.mp4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53" name="Google Shape;26453;p52"/>
          <p:cNvGrpSpPr/>
          <p:nvPr/>
        </p:nvGrpSpPr>
        <p:grpSpPr>
          <a:xfrm>
            <a:off x="313503" y="540001"/>
            <a:ext cx="8516808" cy="4063556"/>
            <a:chOff x="313503" y="540001"/>
            <a:chExt cx="8516808" cy="4063556"/>
          </a:xfrm>
        </p:grpSpPr>
        <p:sp>
          <p:nvSpPr>
            <p:cNvPr id="26454" name="Google Shape;26454;p52"/>
            <p:cNvSpPr/>
            <p:nvPr/>
          </p:nvSpPr>
          <p:spPr>
            <a:xfrm>
              <a:off x="313503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5" name="Google Shape;26455;p52"/>
            <p:cNvSpPr/>
            <p:nvPr/>
          </p:nvSpPr>
          <p:spPr>
            <a:xfrm>
              <a:off x="433011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6" name="Google Shape;26456;p52"/>
            <p:cNvSpPr/>
            <p:nvPr/>
          </p:nvSpPr>
          <p:spPr>
            <a:xfrm>
              <a:off x="552519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7" name="Google Shape;26457;p52"/>
            <p:cNvSpPr/>
            <p:nvPr/>
          </p:nvSpPr>
          <p:spPr>
            <a:xfrm>
              <a:off x="672027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8" name="Google Shape;26458;p52"/>
            <p:cNvSpPr/>
            <p:nvPr/>
          </p:nvSpPr>
          <p:spPr>
            <a:xfrm>
              <a:off x="791536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9" name="Google Shape;26459;p52"/>
            <p:cNvSpPr/>
            <p:nvPr/>
          </p:nvSpPr>
          <p:spPr>
            <a:xfrm>
              <a:off x="911044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0" name="Google Shape;26460;p52"/>
            <p:cNvSpPr/>
            <p:nvPr/>
          </p:nvSpPr>
          <p:spPr>
            <a:xfrm>
              <a:off x="1030552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1" name="Google Shape;26461;p52"/>
            <p:cNvSpPr/>
            <p:nvPr/>
          </p:nvSpPr>
          <p:spPr>
            <a:xfrm>
              <a:off x="8201254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2" name="Google Shape;26462;p52"/>
            <p:cNvSpPr/>
            <p:nvPr/>
          </p:nvSpPr>
          <p:spPr>
            <a:xfrm>
              <a:off x="8320767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3" name="Google Shape;26463;p52"/>
            <p:cNvSpPr/>
            <p:nvPr/>
          </p:nvSpPr>
          <p:spPr>
            <a:xfrm>
              <a:off x="8440281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4" name="Google Shape;26464;p52"/>
            <p:cNvSpPr/>
            <p:nvPr/>
          </p:nvSpPr>
          <p:spPr>
            <a:xfrm>
              <a:off x="8559794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5" name="Google Shape;26465;p52"/>
            <p:cNvSpPr/>
            <p:nvPr/>
          </p:nvSpPr>
          <p:spPr>
            <a:xfrm>
              <a:off x="8679308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6" name="Google Shape;26466;p52"/>
            <p:cNvSpPr/>
            <p:nvPr/>
          </p:nvSpPr>
          <p:spPr>
            <a:xfrm>
              <a:off x="8798821" y="54000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7" name="Google Shape;26467;p52"/>
            <p:cNvSpPr/>
            <p:nvPr/>
          </p:nvSpPr>
          <p:spPr>
            <a:xfrm>
              <a:off x="313503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8" name="Google Shape;26468;p52"/>
            <p:cNvSpPr/>
            <p:nvPr/>
          </p:nvSpPr>
          <p:spPr>
            <a:xfrm>
              <a:off x="433011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9" name="Google Shape;26469;p52"/>
            <p:cNvSpPr/>
            <p:nvPr/>
          </p:nvSpPr>
          <p:spPr>
            <a:xfrm>
              <a:off x="552519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0" name="Google Shape;26470;p52"/>
            <p:cNvSpPr/>
            <p:nvPr/>
          </p:nvSpPr>
          <p:spPr>
            <a:xfrm>
              <a:off x="672027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1" name="Google Shape;26471;p52"/>
            <p:cNvSpPr/>
            <p:nvPr/>
          </p:nvSpPr>
          <p:spPr>
            <a:xfrm>
              <a:off x="791536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2" name="Google Shape;26472;p52"/>
            <p:cNvSpPr/>
            <p:nvPr/>
          </p:nvSpPr>
          <p:spPr>
            <a:xfrm>
              <a:off x="911044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3" name="Google Shape;26473;p52"/>
            <p:cNvSpPr/>
            <p:nvPr/>
          </p:nvSpPr>
          <p:spPr>
            <a:xfrm>
              <a:off x="1030552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4" name="Google Shape;26474;p52"/>
            <p:cNvSpPr/>
            <p:nvPr/>
          </p:nvSpPr>
          <p:spPr>
            <a:xfrm>
              <a:off x="8201254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5" name="Google Shape;26475;p52"/>
            <p:cNvSpPr/>
            <p:nvPr/>
          </p:nvSpPr>
          <p:spPr>
            <a:xfrm>
              <a:off x="8320767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6" name="Google Shape;26476;p52"/>
            <p:cNvSpPr/>
            <p:nvPr/>
          </p:nvSpPr>
          <p:spPr>
            <a:xfrm>
              <a:off x="8440281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7" name="Google Shape;26477;p52"/>
            <p:cNvSpPr/>
            <p:nvPr/>
          </p:nvSpPr>
          <p:spPr>
            <a:xfrm>
              <a:off x="8559794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8" name="Google Shape;26478;p52"/>
            <p:cNvSpPr/>
            <p:nvPr/>
          </p:nvSpPr>
          <p:spPr>
            <a:xfrm>
              <a:off x="8679308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9" name="Google Shape;26479;p52"/>
            <p:cNvSpPr/>
            <p:nvPr/>
          </p:nvSpPr>
          <p:spPr>
            <a:xfrm>
              <a:off x="8798821" y="64610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0" name="Google Shape;26480;p52"/>
            <p:cNvSpPr/>
            <p:nvPr/>
          </p:nvSpPr>
          <p:spPr>
            <a:xfrm>
              <a:off x="313503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1" name="Google Shape;26481;p52"/>
            <p:cNvSpPr/>
            <p:nvPr/>
          </p:nvSpPr>
          <p:spPr>
            <a:xfrm>
              <a:off x="433011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2" name="Google Shape;26482;p52"/>
            <p:cNvSpPr/>
            <p:nvPr/>
          </p:nvSpPr>
          <p:spPr>
            <a:xfrm>
              <a:off x="552519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3" name="Google Shape;26483;p52"/>
            <p:cNvSpPr/>
            <p:nvPr/>
          </p:nvSpPr>
          <p:spPr>
            <a:xfrm>
              <a:off x="672027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4" name="Google Shape;26484;p52"/>
            <p:cNvSpPr/>
            <p:nvPr/>
          </p:nvSpPr>
          <p:spPr>
            <a:xfrm>
              <a:off x="791536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5" name="Google Shape;26485;p52"/>
            <p:cNvSpPr/>
            <p:nvPr/>
          </p:nvSpPr>
          <p:spPr>
            <a:xfrm>
              <a:off x="911044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6" name="Google Shape;26486;p52"/>
            <p:cNvSpPr/>
            <p:nvPr/>
          </p:nvSpPr>
          <p:spPr>
            <a:xfrm>
              <a:off x="1030552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7" name="Google Shape;26487;p52"/>
            <p:cNvSpPr/>
            <p:nvPr/>
          </p:nvSpPr>
          <p:spPr>
            <a:xfrm>
              <a:off x="8201254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8" name="Google Shape;26488;p52"/>
            <p:cNvSpPr/>
            <p:nvPr/>
          </p:nvSpPr>
          <p:spPr>
            <a:xfrm>
              <a:off x="8320767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9" name="Google Shape;26489;p52"/>
            <p:cNvSpPr/>
            <p:nvPr/>
          </p:nvSpPr>
          <p:spPr>
            <a:xfrm>
              <a:off x="8440281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0" name="Google Shape;26490;p52"/>
            <p:cNvSpPr/>
            <p:nvPr/>
          </p:nvSpPr>
          <p:spPr>
            <a:xfrm>
              <a:off x="8559794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1" name="Google Shape;26491;p52"/>
            <p:cNvSpPr/>
            <p:nvPr/>
          </p:nvSpPr>
          <p:spPr>
            <a:xfrm>
              <a:off x="8679308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2" name="Google Shape;26492;p52"/>
            <p:cNvSpPr/>
            <p:nvPr/>
          </p:nvSpPr>
          <p:spPr>
            <a:xfrm>
              <a:off x="8798821" y="75221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3" name="Google Shape;26493;p52"/>
            <p:cNvSpPr/>
            <p:nvPr/>
          </p:nvSpPr>
          <p:spPr>
            <a:xfrm>
              <a:off x="313503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4" name="Google Shape;26494;p52"/>
            <p:cNvSpPr/>
            <p:nvPr/>
          </p:nvSpPr>
          <p:spPr>
            <a:xfrm>
              <a:off x="433011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5" name="Google Shape;26495;p52"/>
            <p:cNvSpPr/>
            <p:nvPr/>
          </p:nvSpPr>
          <p:spPr>
            <a:xfrm>
              <a:off x="552519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6" name="Google Shape;26496;p52"/>
            <p:cNvSpPr/>
            <p:nvPr/>
          </p:nvSpPr>
          <p:spPr>
            <a:xfrm>
              <a:off x="672027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7" name="Google Shape;26497;p52"/>
            <p:cNvSpPr/>
            <p:nvPr/>
          </p:nvSpPr>
          <p:spPr>
            <a:xfrm>
              <a:off x="791536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8" name="Google Shape;26498;p52"/>
            <p:cNvSpPr/>
            <p:nvPr/>
          </p:nvSpPr>
          <p:spPr>
            <a:xfrm>
              <a:off x="911044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9" name="Google Shape;26499;p52"/>
            <p:cNvSpPr/>
            <p:nvPr/>
          </p:nvSpPr>
          <p:spPr>
            <a:xfrm>
              <a:off x="1030552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0" name="Google Shape;26500;p52"/>
            <p:cNvSpPr/>
            <p:nvPr/>
          </p:nvSpPr>
          <p:spPr>
            <a:xfrm>
              <a:off x="8201254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1" name="Google Shape;26501;p52"/>
            <p:cNvSpPr/>
            <p:nvPr/>
          </p:nvSpPr>
          <p:spPr>
            <a:xfrm>
              <a:off x="8320767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2" name="Google Shape;26502;p52"/>
            <p:cNvSpPr/>
            <p:nvPr/>
          </p:nvSpPr>
          <p:spPr>
            <a:xfrm>
              <a:off x="8440281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3" name="Google Shape;26503;p52"/>
            <p:cNvSpPr/>
            <p:nvPr/>
          </p:nvSpPr>
          <p:spPr>
            <a:xfrm>
              <a:off x="8559794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4" name="Google Shape;26504;p52"/>
            <p:cNvSpPr/>
            <p:nvPr/>
          </p:nvSpPr>
          <p:spPr>
            <a:xfrm>
              <a:off x="8679308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5" name="Google Shape;26505;p52"/>
            <p:cNvSpPr/>
            <p:nvPr/>
          </p:nvSpPr>
          <p:spPr>
            <a:xfrm>
              <a:off x="8798821" y="85832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6" name="Google Shape;26506;p52"/>
            <p:cNvSpPr/>
            <p:nvPr/>
          </p:nvSpPr>
          <p:spPr>
            <a:xfrm>
              <a:off x="313503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7" name="Google Shape;26507;p52"/>
            <p:cNvSpPr/>
            <p:nvPr/>
          </p:nvSpPr>
          <p:spPr>
            <a:xfrm>
              <a:off x="433011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8" name="Google Shape;26508;p52"/>
            <p:cNvSpPr/>
            <p:nvPr/>
          </p:nvSpPr>
          <p:spPr>
            <a:xfrm>
              <a:off x="552519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9" name="Google Shape;26509;p52"/>
            <p:cNvSpPr/>
            <p:nvPr/>
          </p:nvSpPr>
          <p:spPr>
            <a:xfrm>
              <a:off x="672027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0" name="Google Shape;26510;p52"/>
            <p:cNvSpPr/>
            <p:nvPr/>
          </p:nvSpPr>
          <p:spPr>
            <a:xfrm>
              <a:off x="791536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1" name="Google Shape;26511;p52"/>
            <p:cNvSpPr/>
            <p:nvPr/>
          </p:nvSpPr>
          <p:spPr>
            <a:xfrm>
              <a:off x="911044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2" name="Google Shape;26512;p52"/>
            <p:cNvSpPr/>
            <p:nvPr/>
          </p:nvSpPr>
          <p:spPr>
            <a:xfrm>
              <a:off x="1030552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3" name="Google Shape;26513;p52"/>
            <p:cNvSpPr/>
            <p:nvPr/>
          </p:nvSpPr>
          <p:spPr>
            <a:xfrm>
              <a:off x="8201254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4" name="Google Shape;26514;p52"/>
            <p:cNvSpPr/>
            <p:nvPr/>
          </p:nvSpPr>
          <p:spPr>
            <a:xfrm>
              <a:off x="8320767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5" name="Google Shape;26515;p52"/>
            <p:cNvSpPr/>
            <p:nvPr/>
          </p:nvSpPr>
          <p:spPr>
            <a:xfrm>
              <a:off x="8440281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6" name="Google Shape;26516;p52"/>
            <p:cNvSpPr/>
            <p:nvPr/>
          </p:nvSpPr>
          <p:spPr>
            <a:xfrm>
              <a:off x="8559794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7" name="Google Shape;26517;p52"/>
            <p:cNvSpPr/>
            <p:nvPr/>
          </p:nvSpPr>
          <p:spPr>
            <a:xfrm>
              <a:off x="8679308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8" name="Google Shape;26518;p52"/>
            <p:cNvSpPr/>
            <p:nvPr/>
          </p:nvSpPr>
          <p:spPr>
            <a:xfrm>
              <a:off x="8798821" y="96442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9" name="Google Shape;26519;p52"/>
            <p:cNvSpPr/>
            <p:nvPr/>
          </p:nvSpPr>
          <p:spPr>
            <a:xfrm>
              <a:off x="313503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0" name="Google Shape;26520;p52"/>
            <p:cNvSpPr/>
            <p:nvPr/>
          </p:nvSpPr>
          <p:spPr>
            <a:xfrm>
              <a:off x="433011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1" name="Google Shape;26521;p52"/>
            <p:cNvSpPr/>
            <p:nvPr/>
          </p:nvSpPr>
          <p:spPr>
            <a:xfrm>
              <a:off x="552519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2" name="Google Shape;26522;p52"/>
            <p:cNvSpPr/>
            <p:nvPr/>
          </p:nvSpPr>
          <p:spPr>
            <a:xfrm>
              <a:off x="672027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3" name="Google Shape;26523;p52"/>
            <p:cNvSpPr/>
            <p:nvPr/>
          </p:nvSpPr>
          <p:spPr>
            <a:xfrm>
              <a:off x="791536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4" name="Google Shape;26524;p52"/>
            <p:cNvSpPr/>
            <p:nvPr/>
          </p:nvSpPr>
          <p:spPr>
            <a:xfrm>
              <a:off x="911044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5" name="Google Shape;26525;p52"/>
            <p:cNvSpPr/>
            <p:nvPr/>
          </p:nvSpPr>
          <p:spPr>
            <a:xfrm>
              <a:off x="1030552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6" name="Google Shape;26526;p52"/>
            <p:cNvSpPr/>
            <p:nvPr/>
          </p:nvSpPr>
          <p:spPr>
            <a:xfrm>
              <a:off x="8201254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7" name="Google Shape;26527;p52"/>
            <p:cNvSpPr/>
            <p:nvPr/>
          </p:nvSpPr>
          <p:spPr>
            <a:xfrm>
              <a:off x="8320767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8" name="Google Shape;26528;p52"/>
            <p:cNvSpPr/>
            <p:nvPr/>
          </p:nvSpPr>
          <p:spPr>
            <a:xfrm>
              <a:off x="8440281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9" name="Google Shape;26529;p52"/>
            <p:cNvSpPr/>
            <p:nvPr/>
          </p:nvSpPr>
          <p:spPr>
            <a:xfrm>
              <a:off x="8559794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0" name="Google Shape;26530;p52"/>
            <p:cNvSpPr/>
            <p:nvPr/>
          </p:nvSpPr>
          <p:spPr>
            <a:xfrm>
              <a:off x="8679308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1" name="Google Shape;26531;p52"/>
            <p:cNvSpPr/>
            <p:nvPr/>
          </p:nvSpPr>
          <p:spPr>
            <a:xfrm>
              <a:off x="8798821" y="107053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2" name="Google Shape;26532;p52"/>
            <p:cNvSpPr/>
            <p:nvPr/>
          </p:nvSpPr>
          <p:spPr>
            <a:xfrm>
              <a:off x="313503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3" name="Google Shape;26533;p52"/>
            <p:cNvSpPr/>
            <p:nvPr/>
          </p:nvSpPr>
          <p:spPr>
            <a:xfrm>
              <a:off x="433011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4" name="Google Shape;26534;p52"/>
            <p:cNvSpPr/>
            <p:nvPr/>
          </p:nvSpPr>
          <p:spPr>
            <a:xfrm>
              <a:off x="552519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5" name="Google Shape;26535;p52"/>
            <p:cNvSpPr/>
            <p:nvPr/>
          </p:nvSpPr>
          <p:spPr>
            <a:xfrm>
              <a:off x="672027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6" name="Google Shape;26536;p52"/>
            <p:cNvSpPr/>
            <p:nvPr/>
          </p:nvSpPr>
          <p:spPr>
            <a:xfrm>
              <a:off x="791536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7" name="Google Shape;26537;p52"/>
            <p:cNvSpPr/>
            <p:nvPr/>
          </p:nvSpPr>
          <p:spPr>
            <a:xfrm>
              <a:off x="911044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8" name="Google Shape;26538;p52"/>
            <p:cNvSpPr/>
            <p:nvPr/>
          </p:nvSpPr>
          <p:spPr>
            <a:xfrm>
              <a:off x="1030552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9" name="Google Shape;26539;p52"/>
            <p:cNvSpPr/>
            <p:nvPr/>
          </p:nvSpPr>
          <p:spPr>
            <a:xfrm>
              <a:off x="8201254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0" name="Google Shape;26540;p52"/>
            <p:cNvSpPr/>
            <p:nvPr/>
          </p:nvSpPr>
          <p:spPr>
            <a:xfrm>
              <a:off x="8320767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1" name="Google Shape;26541;p52"/>
            <p:cNvSpPr/>
            <p:nvPr/>
          </p:nvSpPr>
          <p:spPr>
            <a:xfrm>
              <a:off x="8440281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2" name="Google Shape;26542;p52"/>
            <p:cNvSpPr/>
            <p:nvPr/>
          </p:nvSpPr>
          <p:spPr>
            <a:xfrm>
              <a:off x="8559794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3" name="Google Shape;26543;p52"/>
            <p:cNvSpPr/>
            <p:nvPr/>
          </p:nvSpPr>
          <p:spPr>
            <a:xfrm>
              <a:off x="8679308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4" name="Google Shape;26544;p52"/>
            <p:cNvSpPr/>
            <p:nvPr/>
          </p:nvSpPr>
          <p:spPr>
            <a:xfrm>
              <a:off x="8798821" y="117664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5" name="Google Shape;26545;p52"/>
            <p:cNvSpPr/>
            <p:nvPr/>
          </p:nvSpPr>
          <p:spPr>
            <a:xfrm>
              <a:off x="313503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6" name="Google Shape;26546;p52"/>
            <p:cNvSpPr/>
            <p:nvPr/>
          </p:nvSpPr>
          <p:spPr>
            <a:xfrm>
              <a:off x="433011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7" name="Google Shape;26547;p52"/>
            <p:cNvSpPr/>
            <p:nvPr/>
          </p:nvSpPr>
          <p:spPr>
            <a:xfrm>
              <a:off x="552519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8" name="Google Shape;26548;p52"/>
            <p:cNvSpPr/>
            <p:nvPr/>
          </p:nvSpPr>
          <p:spPr>
            <a:xfrm>
              <a:off x="672027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9" name="Google Shape;26549;p52"/>
            <p:cNvSpPr/>
            <p:nvPr/>
          </p:nvSpPr>
          <p:spPr>
            <a:xfrm>
              <a:off x="791536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0" name="Google Shape;26550;p52"/>
            <p:cNvSpPr/>
            <p:nvPr/>
          </p:nvSpPr>
          <p:spPr>
            <a:xfrm>
              <a:off x="911044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1" name="Google Shape;26551;p52"/>
            <p:cNvSpPr/>
            <p:nvPr/>
          </p:nvSpPr>
          <p:spPr>
            <a:xfrm>
              <a:off x="1030552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2" name="Google Shape;26552;p52"/>
            <p:cNvSpPr/>
            <p:nvPr/>
          </p:nvSpPr>
          <p:spPr>
            <a:xfrm>
              <a:off x="8201254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3" name="Google Shape;26553;p52"/>
            <p:cNvSpPr/>
            <p:nvPr/>
          </p:nvSpPr>
          <p:spPr>
            <a:xfrm>
              <a:off x="8320767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4" name="Google Shape;26554;p52"/>
            <p:cNvSpPr/>
            <p:nvPr/>
          </p:nvSpPr>
          <p:spPr>
            <a:xfrm>
              <a:off x="8440281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5" name="Google Shape;26555;p52"/>
            <p:cNvSpPr/>
            <p:nvPr/>
          </p:nvSpPr>
          <p:spPr>
            <a:xfrm>
              <a:off x="8559794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6" name="Google Shape;26556;p52"/>
            <p:cNvSpPr/>
            <p:nvPr/>
          </p:nvSpPr>
          <p:spPr>
            <a:xfrm>
              <a:off x="8679308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7" name="Google Shape;26557;p52"/>
            <p:cNvSpPr/>
            <p:nvPr/>
          </p:nvSpPr>
          <p:spPr>
            <a:xfrm>
              <a:off x="8798821" y="128275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8" name="Google Shape;26558;p52"/>
            <p:cNvSpPr/>
            <p:nvPr/>
          </p:nvSpPr>
          <p:spPr>
            <a:xfrm>
              <a:off x="313503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9" name="Google Shape;26559;p52"/>
            <p:cNvSpPr/>
            <p:nvPr/>
          </p:nvSpPr>
          <p:spPr>
            <a:xfrm>
              <a:off x="433011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0" name="Google Shape;26560;p52"/>
            <p:cNvSpPr/>
            <p:nvPr/>
          </p:nvSpPr>
          <p:spPr>
            <a:xfrm>
              <a:off x="552519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1" name="Google Shape;26561;p52"/>
            <p:cNvSpPr/>
            <p:nvPr/>
          </p:nvSpPr>
          <p:spPr>
            <a:xfrm>
              <a:off x="672027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2" name="Google Shape;26562;p52"/>
            <p:cNvSpPr/>
            <p:nvPr/>
          </p:nvSpPr>
          <p:spPr>
            <a:xfrm>
              <a:off x="791536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3" name="Google Shape;26563;p52"/>
            <p:cNvSpPr/>
            <p:nvPr/>
          </p:nvSpPr>
          <p:spPr>
            <a:xfrm>
              <a:off x="911044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4" name="Google Shape;26564;p52"/>
            <p:cNvSpPr/>
            <p:nvPr/>
          </p:nvSpPr>
          <p:spPr>
            <a:xfrm>
              <a:off x="1030552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5" name="Google Shape;26565;p52"/>
            <p:cNvSpPr/>
            <p:nvPr/>
          </p:nvSpPr>
          <p:spPr>
            <a:xfrm>
              <a:off x="8201254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6" name="Google Shape;26566;p52"/>
            <p:cNvSpPr/>
            <p:nvPr/>
          </p:nvSpPr>
          <p:spPr>
            <a:xfrm>
              <a:off x="8320767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7" name="Google Shape;26567;p52"/>
            <p:cNvSpPr/>
            <p:nvPr/>
          </p:nvSpPr>
          <p:spPr>
            <a:xfrm>
              <a:off x="8440281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8" name="Google Shape;26568;p52"/>
            <p:cNvSpPr/>
            <p:nvPr/>
          </p:nvSpPr>
          <p:spPr>
            <a:xfrm>
              <a:off x="8559794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9" name="Google Shape;26569;p52"/>
            <p:cNvSpPr/>
            <p:nvPr/>
          </p:nvSpPr>
          <p:spPr>
            <a:xfrm>
              <a:off x="8679308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0" name="Google Shape;26570;p52"/>
            <p:cNvSpPr/>
            <p:nvPr/>
          </p:nvSpPr>
          <p:spPr>
            <a:xfrm>
              <a:off x="8798821" y="138885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1" name="Google Shape;26571;p52"/>
            <p:cNvSpPr/>
            <p:nvPr/>
          </p:nvSpPr>
          <p:spPr>
            <a:xfrm>
              <a:off x="313503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2" name="Google Shape;26572;p52"/>
            <p:cNvSpPr/>
            <p:nvPr/>
          </p:nvSpPr>
          <p:spPr>
            <a:xfrm>
              <a:off x="433011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3" name="Google Shape;26573;p52"/>
            <p:cNvSpPr/>
            <p:nvPr/>
          </p:nvSpPr>
          <p:spPr>
            <a:xfrm>
              <a:off x="552519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4" name="Google Shape;26574;p52"/>
            <p:cNvSpPr/>
            <p:nvPr/>
          </p:nvSpPr>
          <p:spPr>
            <a:xfrm>
              <a:off x="672027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5" name="Google Shape;26575;p52"/>
            <p:cNvSpPr/>
            <p:nvPr/>
          </p:nvSpPr>
          <p:spPr>
            <a:xfrm>
              <a:off x="791536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6" name="Google Shape;26576;p52"/>
            <p:cNvSpPr/>
            <p:nvPr/>
          </p:nvSpPr>
          <p:spPr>
            <a:xfrm>
              <a:off x="911044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7" name="Google Shape;26577;p52"/>
            <p:cNvSpPr/>
            <p:nvPr/>
          </p:nvSpPr>
          <p:spPr>
            <a:xfrm>
              <a:off x="1030552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8" name="Google Shape;26578;p52"/>
            <p:cNvSpPr/>
            <p:nvPr/>
          </p:nvSpPr>
          <p:spPr>
            <a:xfrm>
              <a:off x="8201254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9" name="Google Shape;26579;p52"/>
            <p:cNvSpPr/>
            <p:nvPr/>
          </p:nvSpPr>
          <p:spPr>
            <a:xfrm>
              <a:off x="8320767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0" name="Google Shape;26580;p52"/>
            <p:cNvSpPr/>
            <p:nvPr/>
          </p:nvSpPr>
          <p:spPr>
            <a:xfrm>
              <a:off x="8440281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1" name="Google Shape;26581;p52"/>
            <p:cNvSpPr/>
            <p:nvPr/>
          </p:nvSpPr>
          <p:spPr>
            <a:xfrm>
              <a:off x="8559794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2" name="Google Shape;26582;p52"/>
            <p:cNvSpPr/>
            <p:nvPr/>
          </p:nvSpPr>
          <p:spPr>
            <a:xfrm>
              <a:off x="8679308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3" name="Google Shape;26583;p52"/>
            <p:cNvSpPr/>
            <p:nvPr/>
          </p:nvSpPr>
          <p:spPr>
            <a:xfrm>
              <a:off x="8798821" y="149496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4" name="Google Shape;26584;p52"/>
            <p:cNvSpPr/>
            <p:nvPr/>
          </p:nvSpPr>
          <p:spPr>
            <a:xfrm>
              <a:off x="313503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5" name="Google Shape;26585;p52"/>
            <p:cNvSpPr/>
            <p:nvPr/>
          </p:nvSpPr>
          <p:spPr>
            <a:xfrm>
              <a:off x="433011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6" name="Google Shape;26586;p52"/>
            <p:cNvSpPr/>
            <p:nvPr/>
          </p:nvSpPr>
          <p:spPr>
            <a:xfrm>
              <a:off x="552519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7" name="Google Shape;26587;p52"/>
            <p:cNvSpPr/>
            <p:nvPr/>
          </p:nvSpPr>
          <p:spPr>
            <a:xfrm>
              <a:off x="672027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8" name="Google Shape;26588;p52"/>
            <p:cNvSpPr/>
            <p:nvPr/>
          </p:nvSpPr>
          <p:spPr>
            <a:xfrm>
              <a:off x="791536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9" name="Google Shape;26589;p52"/>
            <p:cNvSpPr/>
            <p:nvPr/>
          </p:nvSpPr>
          <p:spPr>
            <a:xfrm>
              <a:off x="911044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0" name="Google Shape;26590;p52"/>
            <p:cNvSpPr/>
            <p:nvPr/>
          </p:nvSpPr>
          <p:spPr>
            <a:xfrm>
              <a:off x="1030552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1" name="Google Shape;26591;p52"/>
            <p:cNvSpPr/>
            <p:nvPr/>
          </p:nvSpPr>
          <p:spPr>
            <a:xfrm>
              <a:off x="8201254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2" name="Google Shape;26592;p52"/>
            <p:cNvSpPr/>
            <p:nvPr/>
          </p:nvSpPr>
          <p:spPr>
            <a:xfrm>
              <a:off x="8320767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3" name="Google Shape;26593;p52"/>
            <p:cNvSpPr/>
            <p:nvPr/>
          </p:nvSpPr>
          <p:spPr>
            <a:xfrm>
              <a:off x="8440281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4" name="Google Shape;26594;p52"/>
            <p:cNvSpPr/>
            <p:nvPr/>
          </p:nvSpPr>
          <p:spPr>
            <a:xfrm>
              <a:off x="8559794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5" name="Google Shape;26595;p52"/>
            <p:cNvSpPr/>
            <p:nvPr/>
          </p:nvSpPr>
          <p:spPr>
            <a:xfrm>
              <a:off x="8679308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6" name="Google Shape;26596;p52"/>
            <p:cNvSpPr/>
            <p:nvPr/>
          </p:nvSpPr>
          <p:spPr>
            <a:xfrm>
              <a:off x="8798821" y="160107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7" name="Google Shape;26597;p52"/>
            <p:cNvSpPr/>
            <p:nvPr/>
          </p:nvSpPr>
          <p:spPr>
            <a:xfrm>
              <a:off x="313503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8" name="Google Shape;26598;p52"/>
            <p:cNvSpPr/>
            <p:nvPr/>
          </p:nvSpPr>
          <p:spPr>
            <a:xfrm>
              <a:off x="433011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9" name="Google Shape;26599;p52"/>
            <p:cNvSpPr/>
            <p:nvPr/>
          </p:nvSpPr>
          <p:spPr>
            <a:xfrm>
              <a:off x="552519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0" name="Google Shape;26600;p52"/>
            <p:cNvSpPr/>
            <p:nvPr/>
          </p:nvSpPr>
          <p:spPr>
            <a:xfrm>
              <a:off x="672027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1" name="Google Shape;26601;p52"/>
            <p:cNvSpPr/>
            <p:nvPr/>
          </p:nvSpPr>
          <p:spPr>
            <a:xfrm>
              <a:off x="791536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2" name="Google Shape;26602;p52"/>
            <p:cNvSpPr/>
            <p:nvPr/>
          </p:nvSpPr>
          <p:spPr>
            <a:xfrm>
              <a:off x="911044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3" name="Google Shape;26603;p52"/>
            <p:cNvSpPr/>
            <p:nvPr/>
          </p:nvSpPr>
          <p:spPr>
            <a:xfrm>
              <a:off x="1030552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4" name="Google Shape;26604;p52"/>
            <p:cNvSpPr/>
            <p:nvPr/>
          </p:nvSpPr>
          <p:spPr>
            <a:xfrm>
              <a:off x="8201254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5" name="Google Shape;26605;p52"/>
            <p:cNvSpPr/>
            <p:nvPr/>
          </p:nvSpPr>
          <p:spPr>
            <a:xfrm>
              <a:off x="8320767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6" name="Google Shape;26606;p52"/>
            <p:cNvSpPr/>
            <p:nvPr/>
          </p:nvSpPr>
          <p:spPr>
            <a:xfrm>
              <a:off x="8440281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7" name="Google Shape;26607;p52"/>
            <p:cNvSpPr/>
            <p:nvPr/>
          </p:nvSpPr>
          <p:spPr>
            <a:xfrm>
              <a:off x="8559794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8" name="Google Shape;26608;p52"/>
            <p:cNvSpPr/>
            <p:nvPr/>
          </p:nvSpPr>
          <p:spPr>
            <a:xfrm>
              <a:off x="8679308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9" name="Google Shape;26609;p52"/>
            <p:cNvSpPr/>
            <p:nvPr/>
          </p:nvSpPr>
          <p:spPr>
            <a:xfrm>
              <a:off x="8798821" y="170717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0" name="Google Shape;26610;p52"/>
            <p:cNvSpPr/>
            <p:nvPr/>
          </p:nvSpPr>
          <p:spPr>
            <a:xfrm>
              <a:off x="313503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1" name="Google Shape;26611;p52"/>
            <p:cNvSpPr/>
            <p:nvPr/>
          </p:nvSpPr>
          <p:spPr>
            <a:xfrm>
              <a:off x="433011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2" name="Google Shape;26612;p52"/>
            <p:cNvSpPr/>
            <p:nvPr/>
          </p:nvSpPr>
          <p:spPr>
            <a:xfrm>
              <a:off x="552519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3" name="Google Shape;26613;p52"/>
            <p:cNvSpPr/>
            <p:nvPr/>
          </p:nvSpPr>
          <p:spPr>
            <a:xfrm>
              <a:off x="672027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4" name="Google Shape;26614;p52"/>
            <p:cNvSpPr/>
            <p:nvPr/>
          </p:nvSpPr>
          <p:spPr>
            <a:xfrm>
              <a:off x="791536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5" name="Google Shape;26615;p52"/>
            <p:cNvSpPr/>
            <p:nvPr/>
          </p:nvSpPr>
          <p:spPr>
            <a:xfrm>
              <a:off x="911044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6" name="Google Shape;26616;p52"/>
            <p:cNvSpPr/>
            <p:nvPr/>
          </p:nvSpPr>
          <p:spPr>
            <a:xfrm>
              <a:off x="1030552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7" name="Google Shape;26617;p52"/>
            <p:cNvSpPr/>
            <p:nvPr/>
          </p:nvSpPr>
          <p:spPr>
            <a:xfrm>
              <a:off x="8201254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8" name="Google Shape;26618;p52"/>
            <p:cNvSpPr/>
            <p:nvPr/>
          </p:nvSpPr>
          <p:spPr>
            <a:xfrm>
              <a:off x="8320767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9" name="Google Shape;26619;p52"/>
            <p:cNvSpPr/>
            <p:nvPr/>
          </p:nvSpPr>
          <p:spPr>
            <a:xfrm>
              <a:off x="8440281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0" name="Google Shape;26620;p52"/>
            <p:cNvSpPr/>
            <p:nvPr/>
          </p:nvSpPr>
          <p:spPr>
            <a:xfrm>
              <a:off x="8559794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1" name="Google Shape;26621;p52"/>
            <p:cNvSpPr/>
            <p:nvPr/>
          </p:nvSpPr>
          <p:spPr>
            <a:xfrm>
              <a:off x="8679308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2" name="Google Shape;26622;p52"/>
            <p:cNvSpPr/>
            <p:nvPr/>
          </p:nvSpPr>
          <p:spPr>
            <a:xfrm>
              <a:off x="8798821" y="181328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3" name="Google Shape;26623;p52"/>
            <p:cNvSpPr/>
            <p:nvPr/>
          </p:nvSpPr>
          <p:spPr>
            <a:xfrm>
              <a:off x="313503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4" name="Google Shape;26624;p52"/>
            <p:cNvSpPr/>
            <p:nvPr/>
          </p:nvSpPr>
          <p:spPr>
            <a:xfrm>
              <a:off x="433011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5" name="Google Shape;26625;p52"/>
            <p:cNvSpPr/>
            <p:nvPr/>
          </p:nvSpPr>
          <p:spPr>
            <a:xfrm>
              <a:off x="552519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6" name="Google Shape;26626;p52"/>
            <p:cNvSpPr/>
            <p:nvPr/>
          </p:nvSpPr>
          <p:spPr>
            <a:xfrm>
              <a:off x="672027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7" name="Google Shape;26627;p52"/>
            <p:cNvSpPr/>
            <p:nvPr/>
          </p:nvSpPr>
          <p:spPr>
            <a:xfrm>
              <a:off x="791536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8" name="Google Shape;26628;p52"/>
            <p:cNvSpPr/>
            <p:nvPr/>
          </p:nvSpPr>
          <p:spPr>
            <a:xfrm>
              <a:off x="911044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9" name="Google Shape;26629;p52"/>
            <p:cNvSpPr/>
            <p:nvPr/>
          </p:nvSpPr>
          <p:spPr>
            <a:xfrm>
              <a:off x="1030552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0" name="Google Shape;26630;p52"/>
            <p:cNvSpPr/>
            <p:nvPr/>
          </p:nvSpPr>
          <p:spPr>
            <a:xfrm>
              <a:off x="8201254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1" name="Google Shape;26631;p52"/>
            <p:cNvSpPr/>
            <p:nvPr/>
          </p:nvSpPr>
          <p:spPr>
            <a:xfrm>
              <a:off x="8320767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2" name="Google Shape;26632;p52"/>
            <p:cNvSpPr/>
            <p:nvPr/>
          </p:nvSpPr>
          <p:spPr>
            <a:xfrm>
              <a:off x="8440281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3" name="Google Shape;26633;p52"/>
            <p:cNvSpPr/>
            <p:nvPr/>
          </p:nvSpPr>
          <p:spPr>
            <a:xfrm>
              <a:off x="8559794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4" name="Google Shape;26634;p52"/>
            <p:cNvSpPr/>
            <p:nvPr/>
          </p:nvSpPr>
          <p:spPr>
            <a:xfrm>
              <a:off x="8679308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5" name="Google Shape;26635;p52"/>
            <p:cNvSpPr/>
            <p:nvPr/>
          </p:nvSpPr>
          <p:spPr>
            <a:xfrm>
              <a:off x="8798821" y="191939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6" name="Google Shape;26636;p52"/>
            <p:cNvSpPr/>
            <p:nvPr/>
          </p:nvSpPr>
          <p:spPr>
            <a:xfrm>
              <a:off x="313503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7" name="Google Shape;26637;p52"/>
            <p:cNvSpPr/>
            <p:nvPr/>
          </p:nvSpPr>
          <p:spPr>
            <a:xfrm>
              <a:off x="433011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8" name="Google Shape;26638;p52"/>
            <p:cNvSpPr/>
            <p:nvPr/>
          </p:nvSpPr>
          <p:spPr>
            <a:xfrm>
              <a:off x="552519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9" name="Google Shape;26639;p52"/>
            <p:cNvSpPr/>
            <p:nvPr/>
          </p:nvSpPr>
          <p:spPr>
            <a:xfrm>
              <a:off x="672027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0" name="Google Shape;26640;p52"/>
            <p:cNvSpPr/>
            <p:nvPr/>
          </p:nvSpPr>
          <p:spPr>
            <a:xfrm>
              <a:off x="791536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1" name="Google Shape;26641;p52"/>
            <p:cNvSpPr/>
            <p:nvPr/>
          </p:nvSpPr>
          <p:spPr>
            <a:xfrm>
              <a:off x="911044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2" name="Google Shape;26642;p52"/>
            <p:cNvSpPr/>
            <p:nvPr/>
          </p:nvSpPr>
          <p:spPr>
            <a:xfrm>
              <a:off x="1030552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3" name="Google Shape;26643;p52"/>
            <p:cNvSpPr/>
            <p:nvPr/>
          </p:nvSpPr>
          <p:spPr>
            <a:xfrm>
              <a:off x="8201254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4" name="Google Shape;26644;p52"/>
            <p:cNvSpPr/>
            <p:nvPr/>
          </p:nvSpPr>
          <p:spPr>
            <a:xfrm>
              <a:off x="8320767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5" name="Google Shape;26645;p52"/>
            <p:cNvSpPr/>
            <p:nvPr/>
          </p:nvSpPr>
          <p:spPr>
            <a:xfrm>
              <a:off x="8440281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6" name="Google Shape;26646;p52"/>
            <p:cNvSpPr/>
            <p:nvPr/>
          </p:nvSpPr>
          <p:spPr>
            <a:xfrm>
              <a:off x="8559794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7" name="Google Shape;26647;p52"/>
            <p:cNvSpPr/>
            <p:nvPr/>
          </p:nvSpPr>
          <p:spPr>
            <a:xfrm>
              <a:off x="8679308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8" name="Google Shape;26648;p52"/>
            <p:cNvSpPr/>
            <p:nvPr/>
          </p:nvSpPr>
          <p:spPr>
            <a:xfrm>
              <a:off x="8798821" y="202550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9" name="Google Shape;26649;p52"/>
            <p:cNvSpPr/>
            <p:nvPr/>
          </p:nvSpPr>
          <p:spPr>
            <a:xfrm>
              <a:off x="313503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0" name="Google Shape;26650;p52"/>
            <p:cNvSpPr/>
            <p:nvPr/>
          </p:nvSpPr>
          <p:spPr>
            <a:xfrm>
              <a:off x="433011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1" name="Google Shape;26651;p52"/>
            <p:cNvSpPr/>
            <p:nvPr/>
          </p:nvSpPr>
          <p:spPr>
            <a:xfrm>
              <a:off x="552519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2" name="Google Shape;26652;p52"/>
            <p:cNvSpPr/>
            <p:nvPr/>
          </p:nvSpPr>
          <p:spPr>
            <a:xfrm>
              <a:off x="672027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3" name="Google Shape;26653;p52"/>
            <p:cNvSpPr/>
            <p:nvPr/>
          </p:nvSpPr>
          <p:spPr>
            <a:xfrm>
              <a:off x="791536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4" name="Google Shape;26654;p52"/>
            <p:cNvSpPr/>
            <p:nvPr/>
          </p:nvSpPr>
          <p:spPr>
            <a:xfrm>
              <a:off x="911044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5" name="Google Shape;26655;p52"/>
            <p:cNvSpPr/>
            <p:nvPr/>
          </p:nvSpPr>
          <p:spPr>
            <a:xfrm>
              <a:off x="1030552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6" name="Google Shape;26656;p52"/>
            <p:cNvSpPr/>
            <p:nvPr/>
          </p:nvSpPr>
          <p:spPr>
            <a:xfrm>
              <a:off x="8201254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7" name="Google Shape;26657;p52"/>
            <p:cNvSpPr/>
            <p:nvPr/>
          </p:nvSpPr>
          <p:spPr>
            <a:xfrm>
              <a:off x="8320767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8" name="Google Shape;26658;p52"/>
            <p:cNvSpPr/>
            <p:nvPr/>
          </p:nvSpPr>
          <p:spPr>
            <a:xfrm>
              <a:off x="8440281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9" name="Google Shape;26659;p52"/>
            <p:cNvSpPr/>
            <p:nvPr/>
          </p:nvSpPr>
          <p:spPr>
            <a:xfrm>
              <a:off x="8559794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0" name="Google Shape;26660;p52"/>
            <p:cNvSpPr/>
            <p:nvPr/>
          </p:nvSpPr>
          <p:spPr>
            <a:xfrm>
              <a:off x="8679308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1" name="Google Shape;26661;p52"/>
            <p:cNvSpPr/>
            <p:nvPr/>
          </p:nvSpPr>
          <p:spPr>
            <a:xfrm>
              <a:off x="8798821" y="213160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2" name="Google Shape;26662;p52"/>
            <p:cNvSpPr/>
            <p:nvPr/>
          </p:nvSpPr>
          <p:spPr>
            <a:xfrm>
              <a:off x="313503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3" name="Google Shape;26663;p52"/>
            <p:cNvSpPr/>
            <p:nvPr/>
          </p:nvSpPr>
          <p:spPr>
            <a:xfrm>
              <a:off x="433011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4" name="Google Shape;26664;p52"/>
            <p:cNvSpPr/>
            <p:nvPr/>
          </p:nvSpPr>
          <p:spPr>
            <a:xfrm>
              <a:off x="552519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5" name="Google Shape;26665;p52"/>
            <p:cNvSpPr/>
            <p:nvPr/>
          </p:nvSpPr>
          <p:spPr>
            <a:xfrm>
              <a:off x="672027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6" name="Google Shape;26666;p52"/>
            <p:cNvSpPr/>
            <p:nvPr/>
          </p:nvSpPr>
          <p:spPr>
            <a:xfrm>
              <a:off x="791536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7" name="Google Shape;26667;p52"/>
            <p:cNvSpPr/>
            <p:nvPr/>
          </p:nvSpPr>
          <p:spPr>
            <a:xfrm>
              <a:off x="911044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8" name="Google Shape;26668;p52"/>
            <p:cNvSpPr/>
            <p:nvPr/>
          </p:nvSpPr>
          <p:spPr>
            <a:xfrm>
              <a:off x="1030552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9" name="Google Shape;26669;p52"/>
            <p:cNvSpPr/>
            <p:nvPr/>
          </p:nvSpPr>
          <p:spPr>
            <a:xfrm>
              <a:off x="8201254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0" name="Google Shape;26670;p52"/>
            <p:cNvSpPr/>
            <p:nvPr/>
          </p:nvSpPr>
          <p:spPr>
            <a:xfrm>
              <a:off x="8320767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1" name="Google Shape;26671;p52"/>
            <p:cNvSpPr/>
            <p:nvPr/>
          </p:nvSpPr>
          <p:spPr>
            <a:xfrm>
              <a:off x="8440281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2" name="Google Shape;26672;p52"/>
            <p:cNvSpPr/>
            <p:nvPr/>
          </p:nvSpPr>
          <p:spPr>
            <a:xfrm>
              <a:off x="8559794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3" name="Google Shape;26673;p52"/>
            <p:cNvSpPr/>
            <p:nvPr/>
          </p:nvSpPr>
          <p:spPr>
            <a:xfrm>
              <a:off x="8679308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4" name="Google Shape;26674;p52"/>
            <p:cNvSpPr/>
            <p:nvPr/>
          </p:nvSpPr>
          <p:spPr>
            <a:xfrm>
              <a:off x="8798821" y="223771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5" name="Google Shape;26675;p52"/>
            <p:cNvSpPr/>
            <p:nvPr/>
          </p:nvSpPr>
          <p:spPr>
            <a:xfrm>
              <a:off x="313503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6" name="Google Shape;26676;p52"/>
            <p:cNvSpPr/>
            <p:nvPr/>
          </p:nvSpPr>
          <p:spPr>
            <a:xfrm>
              <a:off x="433011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7" name="Google Shape;26677;p52"/>
            <p:cNvSpPr/>
            <p:nvPr/>
          </p:nvSpPr>
          <p:spPr>
            <a:xfrm>
              <a:off x="552519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8" name="Google Shape;26678;p52"/>
            <p:cNvSpPr/>
            <p:nvPr/>
          </p:nvSpPr>
          <p:spPr>
            <a:xfrm>
              <a:off x="672027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9" name="Google Shape;26679;p52"/>
            <p:cNvSpPr/>
            <p:nvPr/>
          </p:nvSpPr>
          <p:spPr>
            <a:xfrm>
              <a:off x="791536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0" name="Google Shape;26680;p52"/>
            <p:cNvSpPr/>
            <p:nvPr/>
          </p:nvSpPr>
          <p:spPr>
            <a:xfrm>
              <a:off x="911044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1" name="Google Shape;26681;p52"/>
            <p:cNvSpPr/>
            <p:nvPr/>
          </p:nvSpPr>
          <p:spPr>
            <a:xfrm>
              <a:off x="1030552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2" name="Google Shape;26682;p52"/>
            <p:cNvSpPr/>
            <p:nvPr/>
          </p:nvSpPr>
          <p:spPr>
            <a:xfrm>
              <a:off x="8201254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3" name="Google Shape;26683;p52"/>
            <p:cNvSpPr/>
            <p:nvPr/>
          </p:nvSpPr>
          <p:spPr>
            <a:xfrm>
              <a:off x="8320767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4" name="Google Shape;26684;p52"/>
            <p:cNvSpPr/>
            <p:nvPr/>
          </p:nvSpPr>
          <p:spPr>
            <a:xfrm>
              <a:off x="8440281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5" name="Google Shape;26685;p52"/>
            <p:cNvSpPr/>
            <p:nvPr/>
          </p:nvSpPr>
          <p:spPr>
            <a:xfrm>
              <a:off x="8559794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6" name="Google Shape;26686;p52"/>
            <p:cNvSpPr/>
            <p:nvPr/>
          </p:nvSpPr>
          <p:spPr>
            <a:xfrm>
              <a:off x="8679308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7" name="Google Shape;26687;p52"/>
            <p:cNvSpPr/>
            <p:nvPr/>
          </p:nvSpPr>
          <p:spPr>
            <a:xfrm>
              <a:off x="8798821" y="234382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8" name="Google Shape;26688;p52"/>
            <p:cNvSpPr/>
            <p:nvPr/>
          </p:nvSpPr>
          <p:spPr>
            <a:xfrm>
              <a:off x="313503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9" name="Google Shape;26689;p52"/>
            <p:cNvSpPr/>
            <p:nvPr/>
          </p:nvSpPr>
          <p:spPr>
            <a:xfrm>
              <a:off x="433011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0" name="Google Shape;26690;p52"/>
            <p:cNvSpPr/>
            <p:nvPr/>
          </p:nvSpPr>
          <p:spPr>
            <a:xfrm>
              <a:off x="552519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1" name="Google Shape;26691;p52"/>
            <p:cNvSpPr/>
            <p:nvPr/>
          </p:nvSpPr>
          <p:spPr>
            <a:xfrm>
              <a:off x="672027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2" name="Google Shape;26692;p52"/>
            <p:cNvSpPr/>
            <p:nvPr/>
          </p:nvSpPr>
          <p:spPr>
            <a:xfrm>
              <a:off x="791536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3" name="Google Shape;26693;p52"/>
            <p:cNvSpPr/>
            <p:nvPr/>
          </p:nvSpPr>
          <p:spPr>
            <a:xfrm>
              <a:off x="911044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4" name="Google Shape;26694;p52"/>
            <p:cNvSpPr/>
            <p:nvPr/>
          </p:nvSpPr>
          <p:spPr>
            <a:xfrm>
              <a:off x="1030552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5" name="Google Shape;26695;p52"/>
            <p:cNvSpPr/>
            <p:nvPr/>
          </p:nvSpPr>
          <p:spPr>
            <a:xfrm>
              <a:off x="8201254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6" name="Google Shape;26696;p52"/>
            <p:cNvSpPr/>
            <p:nvPr/>
          </p:nvSpPr>
          <p:spPr>
            <a:xfrm>
              <a:off x="8320767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7" name="Google Shape;26697;p52"/>
            <p:cNvSpPr/>
            <p:nvPr/>
          </p:nvSpPr>
          <p:spPr>
            <a:xfrm>
              <a:off x="8440281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8" name="Google Shape;26698;p52"/>
            <p:cNvSpPr/>
            <p:nvPr/>
          </p:nvSpPr>
          <p:spPr>
            <a:xfrm>
              <a:off x="8559794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9" name="Google Shape;26699;p52"/>
            <p:cNvSpPr/>
            <p:nvPr/>
          </p:nvSpPr>
          <p:spPr>
            <a:xfrm>
              <a:off x="8679308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0" name="Google Shape;26700;p52"/>
            <p:cNvSpPr/>
            <p:nvPr/>
          </p:nvSpPr>
          <p:spPr>
            <a:xfrm>
              <a:off x="8798821" y="244992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1" name="Google Shape;26701;p52"/>
            <p:cNvSpPr/>
            <p:nvPr/>
          </p:nvSpPr>
          <p:spPr>
            <a:xfrm>
              <a:off x="313503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2" name="Google Shape;26702;p52"/>
            <p:cNvSpPr/>
            <p:nvPr/>
          </p:nvSpPr>
          <p:spPr>
            <a:xfrm>
              <a:off x="433011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3" name="Google Shape;26703;p52"/>
            <p:cNvSpPr/>
            <p:nvPr/>
          </p:nvSpPr>
          <p:spPr>
            <a:xfrm>
              <a:off x="552519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4" name="Google Shape;26704;p52"/>
            <p:cNvSpPr/>
            <p:nvPr/>
          </p:nvSpPr>
          <p:spPr>
            <a:xfrm>
              <a:off x="672027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5" name="Google Shape;26705;p52"/>
            <p:cNvSpPr/>
            <p:nvPr/>
          </p:nvSpPr>
          <p:spPr>
            <a:xfrm>
              <a:off x="791536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6" name="Google Shape;26706;p52"/>
            <p:cNvSpPr/>
            <p:nvPr/>
          </p:nvSpPr>
          <p:spPr>
            <a:xfrm>
              <a:off x="911044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7" name="Google Shape;26707;p52"/>
            <p:cNvSpPr/>
            <p:nvPr/>
          </p:nvSpPr>
          <p:spPr>
            <a:xfrm>
              <a:off x="1030552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8" name="Google Shape;26708;p52"/>
            <p:cNvSpPr/>
            <p:nvPr/>
          </p:nvSpPr>
          <p:spPr>
            <a:xfrm>
              <a:off x="8201254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9" name="Google Shape;26709;p52"/>
            <p:cNvSpPr/>
            <p:nvPr/>
          </p:nvSpPr>
          <p:spPr>
            <a:xfrm>
              <a:off x="8320767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0" name="Google Shape;26710;p52"/>
            <p:cNvSpPr/>
            <p:nvPr/>
          </p:nvSpPr>
          <p:spPr>
            <a:xfrm>
              <a:off x="8440281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1" name="Google Shape;26711;p52"/>
            <p:cNvSpPr/>
            <p:nvPr/>
          </p:nvSpPr>
          <p:spPr>
            <a:xfrm>
              <a:off x="8559794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2" name="Google Shape;26712;p52"/>
            <p:cNvSpPr/>
            <p:nvPr/>
          </p:nvSpPr>
          <p:spPr>
            <a:xfrm>
              <a:off x="8679308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3" name="Google Shape;26713;p52"/>
            <p:cNvSpPr/>
            <p:nvPr/>
          </p:nvSpPr>
          <p:spPr>
            <a:xfrm>
              <a:off x="8798821" y="255603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4" name="Google Shape;26714;p52"/>
            <p:cNvSpPr/>
            <p:nvPr/>
          </p:nvSpPr>
          <p:spPr>
            <a:xfrm>
              <a:off x="313503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5" name="Google Shape;26715;p52"/>
            <p:cNvSpPr/>
            <p:nvPr/>
          </p:nvSpPr>
          <p:spPr>
            <a:xfrm>
              <a:off x="433011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6" name="Google Shape;26716;p52"/>
            <p:cNvSpPr/>
            <p:nvPr/>
          </p:nvSpPr>
          <p:spPr>
            <a:xfrm>
              <a:off x="552519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7" name="Google Shape;26717;p52"/>
            <p:cNvSpPr/>
            <p:nvPr/>
          </p:nvSpPr>
          <p:spPr>
            <a:xfrm>
              <a:off x="672027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8" name="Google Shape;26718;p52"/>
            <p:cNvSpPr/>
            <p:nvPr/>
          </p:nvSpPr>
          <p:spPr>
            <a:xfrm>
              <a:off x="791536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9" name="Google Shape;26719;p52"/>
            <p:cNvSpPr/>
            <p:nvPr/>
          </p:nvSpPr>
          <p:spPr>
            <a:xfrm>
              <a:off x="911044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0" name="Google Shape;26720;p52"/>
            <p:cNvSpPr/>
            <p:nvPr/>
          </p:nvSpPr>
          <p:spPr>
            <a:xfrm>
              <a:off x="1030552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1" name="Google Shape;26721;p52"/>
            <p:cNvSpPr/>
            <p:nvPr/>
          </p:nvSpPr>
          <p:spPr>
            <a:xfrm>
              <a:off x="8201254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2" name="Google Shape;26722;p52"/>
            <p:cNvSpPr/>
            <p:nvPr/>
          </p:nvSpPr>
          <p:spPr>
            <a:xfrm>
              <a:off x="8320767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3" name="Google Shape;26723;p52"/>
            <p:cNvSpPr/>
            <p:nvPr/>
          </p:nvSpPr>
          <p:spPr>
            <a:xfrm>
              <a:off x="8440281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4" name="Google Shape;26724;p52"/>
            <p:cNvSpPr/>
            <p:nvPr/>
          </p:nvSpPr>
          <p:spPr>
            <a:xfrm>
              <a:off x="8559794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5" name="Google Shape;26725;p52"/>
            <p:cNvSpPr/>
            <p:nvPr/>
          </p:nvSpPr>
          <p:spPr>
            <a:xfrm>
              <a:off x="8679308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6" name="Google Shape;26726;p52"/>
            <p:cNvSpPr/>
            <p:nvPr/>
          </p:nvSpPr>
          <p:spPr>
            <a:xfrm>
              <a:off x="8798821" y="266214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7" name="Google Shape;26727;p52"/>
            <p:cNvSpPr/>
            <p:nvPr/>
          </p:nvSpPr>
          <p:spPr>
            <a:xfrm>
              <a:off x="313503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8" name="Google Shape;26728;p52"/>
            <p:cNvSpPr/>
            <p:nvPr/>
          </p:nvSpPr>
          <p:spPr>
            <a:xfrm>
              <a:off x="433011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9" name="Google Shape;26729;p52"/>
            <p:cNvSpPr/>
            <p:nvPr/>
          </p:nvSpPr>
          <p:spPr>
            <a:xfrm>
              <a:off x="552519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0" name="Google Shape;26730;p52"/>
            <p:cNvSpPr/>
            <p:nvPr/>
          </p:nvSpPr>
          <p:spPr>
            <a:xfrm>
              <a:off x="672027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1" name="Google Shape;26731;p52"/>
            <p:cNvSpPr/>
            <p:nvPr/>
          </p:nvSpPr>
          <p:spPr>
            <a:xfrm>
              <a:off x="791536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2" name="Google Shape;26732;p52"/>
            <p:cNvSpPr/>
            <p:nvPr/>
          </p:nvSpPr>
          <p:spPr>
            <a:xfrm>
              <a:off x="911044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3" name="Google Shape;26733;p52"/>
            <p:cNvSpPr/>
            <p:nvPr/>
          </p:nvSpPr>
          <p:spPr>
            <a:xfrm>
              <a:off x="1030552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4" name="Google Shape;26734;p52"/>
            <p:cNvSpPr/>
            <p:nvPr/>
          </p:nvSpPr>
          <p:spPr>
            <a:xfrm>
              <a:off x="8201254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5" name="Google Shape;26735;p52"/>
            <p:cNvSpPr/>
            <p:nvPr/>
          </p:nvSpPr>
          <p:spPr>
            <a:xfrm>
              <a:off x="8320767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6" name="Google Shape;26736;p52"/>
            <p:cNvSpPr/>
            <p:nvPr/>
          </p:nvSpPr>
          <p:spPr>
            <a:xfrm>
              <a:off x="8440281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7" name="Google Shape;26737;p52"/>
            <p:cNvSpPr/>
            <p:nvPr/>
          </p:nvSpPr>
          <p:spPr>
            <a:xfrm>
              <a:off x="8559794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8" name="Google Shape;26738;p52"/>
            <p:cNvSpPr/>
            <p:nvPr/>
          </p:nvSpPr>
          <p:spPr>
            <a:xfrm>
              <a:off x="8679308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9" name="Google Shape;26739;p52"/>
            <p:cNvSpPr/>
            <p:nvPr/>
          </p:nvSpPr>
          <p:spPr>
            <a:xfrm>
              <a:off x="8798821" y="276824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0" name="Google Shape;26740;p52"/>
            <p:cNvSpPr/>
            <p:nvPr/>
          </p:nvSpPr>
          <p:spPr>
            <a:xfrm>
              <a:off x="313503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1" name="Google Shape;26741;p52"/>
            <p:cNvSpPr/>
            <p:nvPr/>
          </p:nvSpPr>
          <p:spPr>
            <a:xfrm>
              <a:off x="433011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2" name="Google Shape;26742;p52"/>
            <p:cNvSpPr/>
            <p:nvPr/>
          </p:nvSpPr>
          <p:spPr>
            <a:xfrm>
              <a:off x="552519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3" name="Google Shape;26743;p52"/>
            <p:cNvSpPr/>
            <p:nvPr/>
          </p:nvSpPr>
          <p:spPr>
            <a:xfrm>
              <a:off x="672027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4" name="Google Shape;26744;p52"/>
            <p:cNvSpPr/>
            <p:nvPr/>
          </p:nvSpPr>
          <p:spPr>
            <a:xfrm>
              <a:off x="791536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5" name="Google Shape;26745;p52"/>
            <p:cNvSpPr/>
            <p:nvPr/>
          </p:nvSpPr>
          <p:spPr>
            <a:xfrm>
              <a:off x="911044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6" name="Google Shape;26746;p52"/>
            <p:cNvSpPr/>
            <p:nvPr/>
          </p:nvSpPr>
          <p:spPr>
            <a:xfrm>
              <a:off x="1030552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7" name="Google Shape;26747;p52"/>
            <p:cNvSpPr/>
            <p:nvPr/>
          </p:nvSpPr>
          <p:spPr>
            <a:xfrm>
              <a:off x="8201254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8" name="Google Shape;26748;p52"/>
            <p:cNvSpPr/>
            <p:nvPr/>
          </p:nvSpPr>
          <p:spPr>
            <a:xfrm>
              <a:off x="8320767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9" name="Google Shape;26749;p52"/>
            <p:cNvSpPr/>
            <p:nvPr/>
          </p:nvSpPr>
          <p:spPr>
            <a:xfrm>
              <a:off x="8440281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0" name="Google Shape;26750;p52"/>
            <p:cNvSpPr/>
            <p:nvPr/>
          </p:nvSpPr>
          <p:spPr>
            <a:xfrm>
              <a:off x="8559794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1" name="Google Shape;26751;p52"/>
            <p:cNvSpPr/>
            <p:nvPr/>
          </p:nvSpPr>
          <p:spPr>
            <a:xfrm>
              <a:off x="8679308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2" name="Google Shape;26752;p52"/>
            <p:cNvSpPr/>
            <p:nvPr/>
          </p:nvSpPr>
          <p:spPr>
            <a:xfrm>
              <a:off x="8798821" y="287435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3" name="Google Shape;26753;p52"/>
            <p:cNvSpPr/>
            <p:nvPr/>
          </p:nvSpPr>
          <p:spPr>
            <a:xfrm>
              <a:off x="313503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4" name="Google Shape;26754;p52"/>
            <p:cNvSpPr/>
            <p:nvPr/>
          </p:nvSpPr>
          <p:spPr>
            <a:xfrm>
              <a:off x="433011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5" name="Google Shape;26755;p52"/>
            <p:cNvSpPr/>
            <p:nvPr/>
          </p:nvSpPr>
          <p:spPr>
            <a:xfrm>
              <a:off x="552519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6" name="Google Shape;26756;p52"/>
            <p:cNvSpPr/>
            <p:nvPr/>
          </p:nvSpPr>
          <p:spPr>
            <a:xfrm>
              <a:off x="672027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7" name="Google Shape;26757;p52"/>
            <p:cNvSpPr/>
            <p:nvPr/>
          </p:nvSpPr>
          <p:spPr>
            <a:xfrm>
              <a:off x="791536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8" name="Google Shape;26758;p52"/>
            <p:cNvSpPr/>
            <p:nvPr/>
          </p:nvSpPr>
          <p:spPr>
            <a:xfrm>
              <a:off x="911044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9" name="Google Shape;26759;p52"/>
            <p:cNvSpPr/>
            <p:nvPr/>
          </p:nvSpPr>
          <p:spPr>
            <a:xfrm>
              <a:off x="1030552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0" name="Google Shape;26760;p52"/>
            <p:cNvSpPr/>
            <p:nvPr/>
          </p:nvSpPr>
          <p:spPr>
            <a:xfrm>
              <a:off x="8201254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1" name="Google Shape;26761;p52"/>
            <p:cNvSpPr/>
            <p:nvPr/>
          </p:nvSpPr>
          <p:spPr>
            <a:xfrm>
              <a:off x="8320767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2" name="Google Shape;26762;p52"/>
            <p:cNvSpPr/>
            <p:nvPr/>
          </p:nvSpPr>
          <p:spPr>
            <a:xfrm>
              <a:off x="8440281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3" name="Google Shape;26763;p52"/>
            <p:cNvSpPr/>
            <p:nvPr/>
          </p:nvSpPr>
          <p:spPr>
            <a:xfrm>
              <a:off x="8559794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4" name="Google Shape;26764;p52"/>
            <p:cNvSpPr/>
            <p:nvPr/>
          </p:nvSpPr>
          <p:spPr>
            <a:xfrm>
              <a:off x="8679308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5" name="Google Shape;26765;p52"/>
            <p:cNvSpPr/>
            <p:nvPr/>
          </p:nvSpPr>
          <p:spPr>
            <a:xfrm>
              <a:off x="8798821" y="298046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6" name="Google Shape;26766;p52"/>
            <p:cNvSpPr/>
            <p:nvPr/>
          </p:nvSpPr>
          <p:spPr>
            <a:xfrm>
              <a:off x="313503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7" name="Google Shape;26767;p52"/>
            <p:cNvSpPr/>
            <p:nvPr/>
          </p:nvSpPr>
          <p:spPr>
            <a:xfrm>
              <a:off x="433011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8" name="Google Shape;26768;p52"/>
            <p:cNvSpPr/>
            <p:nvPr/>
          </p:nvSpPr>
          <p:spPr>
            <a:xfrm>
              <a:off x="552519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9" name="Google Shape;26769;p52"/>
            <p:cNvSpPr/>
            <p:nvPr/>
          </p:nvSpPr>
          <p:spPr>
            <a:xfrm>
              <a:off x="672027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0" name="Google Shape;26770;p52"/>
            <p:cNvSpPr/>
            <p:nvPr/>
          </p:nvSpPr>
          <p:spPr>
            <a:xfrm>
              <a:off x="791536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1" name="Google Shape;26771;p52"/>
            <p:cNvSpPr/>
            <p:nvPr/>
          </p:nvSpPr>
          <p:spPr>
            <a:xfrm>
              <a:off x="911044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2" name="Google Shape;26772;p52"/>
            <p:cNvSpPr/>
            <p:nvPr/>
          </p:nvSpPr>
          <p:spPr>
            <a:xfrm>
              <a:off x="1030552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3" name="Google Shape;26773;p52"/>
            <p:cNvSpPr/>
            <p:nvPr/>
          </p:nvSpPr>
          <p:spPr>
            <a:xfrm>
              <a:off x="8201254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4" name="Google Shape;26774;p52"/>
            <p:cNvSpPr/>
            <p:nvPr/>
          </p:nvSpPr>
          <p:spPr>
            <a:xfrm>
              <a:off x="8320767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5" name="Google Shape;26775;p52"/>
            <p:cNvSpPr/>
            <p:nvPr/>
          </p:nvSpPr>
          <p:spPr>
            <a:xfrm>
              <a:off x="8440281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6" name="Google Shape;26776;p52"/>
            <p:cNvSpPr/>
            <p:nvPr/>
          </p:nvSpPr>
          <p:spPr>
            <a:xfrm>
              <a:off x="8559794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7" name="Google Shape;26777;p52"/>
            <p:cNvSpPr/>
            <p:nvPr/>
          </p:nvSpPr>
          <p:spPr>
            <a:xfrm>
              <a:off x="8679308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8" name="Google Shape;26778;p52"/>
            <p:cNvSpPr/>
            <p:nvPr/>
          </p:nvSpPr>
          <p:spPr>
            <a:xfrm>
              <a:off x="8798821" y="308657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9" name="Google Shape;26779;p52"/>
            <p:cNvSpPr/>
            <p:nvPr/>
          </p:nvSpPr>
          <p:spPr>
            <a:xfrm>
              <a:off x="313503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0" name="Google Shape;26780;p52"/>
            <p:cNvSpPr/>
            <p:nvPr/>
          </p:nvSpPr>
          <p:spPr>
            <a:xfrm>
              <a:off x="433011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1" name="Google Shape;26781;p52"/>
            <p:cNvSpPr/>
            <p:nvPr/>
          </p:nvSpPr>
          <p:spPr>
            <a:xfrm>
              <a:off x="552519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2" name="Google Shape;26782;p52"/>
            <p:cNvSpPr/>
            <p:nvPr/>
          </p:nvSpPr>
          <p:spPr>
            <a:xfrm>
              <a:off x="672027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3" name="Google Shape;26783;p52"/>
            <p:cNvSpPr/>
            <p:nvPr/>
          </p:nvSpPr>
          <p:spPr>
            <a:xfrm>
              <a:off x="791536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4" name="Google Shape;26784;p52"/>
            <p:cNvSpPr/>
            <p:nvPr/>
          </p:nvSpPr>
          <p:spPr>
            <a:xfrm>
              <a:off x="911044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5" name="Google Shape;26785;p52"/>
            <p:cNvSpPr/>
            <p:nvPr/>
          </p:nvSpPr>
          <p:spPr>
            <a:xfrm>
              <a:off x="1030552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6" name="Google Shape;26786;p52"/>
            <p:cNvSpPr/>
            <p:nvPr/>
          </p:nvSpPr>
          <p:spPr>
            <a:xfrm>
              <a:off x="8201254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7" name="Google Shape;26787;p52"/>
            <p:cNvSpPr/>
            <p:nvPr/>
          </p:nvSpPr>
          <p:spPr>
            <a:xfrm>
              <a:off x="8320767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8" name="Google Shape;26788;p52"/>
            <p:cNvSpPr/>
            <p:nvPr/>
          </p:nvSpPr>
          <p:spPr>
            <a:xfrm>
              <a:off x="8440281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9" name="Google Shape;26789;p52"/>
            <p:cNvSpPr/>
            <p:nvPr/>
          </p:nvSpPr>
          <p:spPr>
            <a:xfrm>
              <a:off x="8559794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0" name="Google Shape;26790;p52"/>
            <p:cNvSpPr/>
            <p:nvPr/>
          </p:nvSpPr>
          <p:spPr>
            <a:xfrm>
              <a:off x="8679308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1" name="Google Shape;26791;p52"/>
            <p:cNvSpPr/>
            <p:nvPr/>
          </p:nvSpPr>
          <p:spPr>
            <a:xfrm>
              <a:off x="8798821" y="319267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2" name="Google Shape;26792;p52"/>
            <p:cNvSpPr/>
            <p:nvPr/>
          </p:nvSpPr>
          <p:spPr>
            <a:xfrm>
              <a:off x="313503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3" name="Google Shape;26793;p52"/>
            <p:cNvSpPr/>
            <p:nvPr/>
          </p:nvSpPr>
          <p:spPr>
            <a:xfrm>
              <a:off x="433011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4" name="Google Shape;26794;p52"/>
            <p:cNvSpPr/>
            <p:nvPr/>
          </p:nvSpPr>
          <p:spPr>
            <a:xfrm>
              <a:off x="552519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5" name="Google Shape;26795;p52"/>
            <p:cNvSpPr/>
            <p:nvPr/>
          </p:nvSpPr>
          <p:spPr>
            <a:xfrm>
              <a:off x="672027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6" name="Google Shape;26796;p52"/>
            <p:cNvSpPr/>
            <p:nvPr/>
          </p:nvSpPr>
          <p:spPr>
            <a:xfrm>
              <a:off x="791536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7" name="Google Shape;26797;p52"/>
            <p:cNvSpPr/>
            <p:nvPr/>
          </p:nvSpPr>
          <p:spPr>
            <a:xfrm>
              <a:off x="911044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8" name="Google Shape;26798;p52"/>
            <p:cNvSpPr/>
            <p:nvPr/>
          </p:nvSpPr>
          <p:spPr>
            <a:xfrm>
              <a:off x="1030552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9" name="Google Shape;26799;p52"/>
            <p:cNvSpPr/>
            <p:nvPr/>
          </p:nvSpPr>
          <p:spPr>
            <a:xfrm>
              <a:off x="8201254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0" name="Google Shape;26800;p52"/>
            <p:cNvSpPr/>
            <p:nvPr/>
          </p:nvSpPr>
          <p:spPr>
            <a:xfrm>
              <a:off x="8320767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1" name="Google Shape;26801;p52"/>
            <p:cNvSpPr/>
            <p:nvPr/>
          </p:nvSpPr>
          <p:spPr>
            <a:xfrm>
              <a:off x="8440281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2" name="Google Shape;26802;p52"/>
            <p:cNvSpPr/>
            <p:nvPr/>
          </p:nvSpPr>
          <p:spPr>
            <a:xfrm>
              <a:off x="8559794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3" name="Google Shape;26803;p52"/>
            <p:cNvSpPr/>
            <p:nvPr/>
          </p:nvSpPr>
          <p:spPr>
            <a:xfrm>
              <a:off x="8679308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4" name="Google Shape;26804;p52"/>
            <p:cNvSpPr/>
            <p:nvPr/>
          </p:nvSpPr>
          <p:spPr>
            <a:xfrm>
              <a:off x="8798821" y="329878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5" name="Google Shape;26805;p52"/>
            <p:cNvSpPr/>
            <p:nvPr/>
          </p:nvSpPr>
          <p:spPr>
            <a:xfrm>
              <a:off x="313503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6" name="Google Shape;26806;p52"/>
            <p:cNvSpPr/>
            <p:nvPr/>
          </p:nvSpPr>
          <p:spPr>
            <a:xfrm>
              <a:off x="433011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7" name="Google Shape;26807;p52"/>
            <p:cNvSpPr/>
            <p:nvPr/>
          </p:nvSpPr>
          <p:spPr>
            <a:xfrm>
              <a:off x="552519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8" name="Google Shape;26808;p52"/>
            <p:cNvSpPr/>
            <p:nvPr/>
          </p:nvSpPr>
          <p:spPr>
            <a:xfrm>
              <a:off x="672027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9" name="Google Shape;26809;p52"/>
            <p:cNvSpPr/>
            <p:nvPr/>
          </p:nvSpPr>
          <p:spPr>
            <a:xfrm>
              <a:off x="791536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0" name="Google Shape;26810;p52"/>
            <p:cNvSpPr/>
            <p:nvPr/>
          </p:nvSpPr>
          <p:spPr>
            <a:xfrm>
              <a:off x="911044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1" name="Google Shape;26811;p52"/>
            <p:cNvSpPr/>
            <p:nvPr/>
          </p:nvSpPr>
          <p:spPr>
            <a:xfrm>
              <a:off x="1030552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2" name="Google Shape;26812;p52"/>
            <p:cNvSpPr/>
            <p:nvPr/>
          </p:nvSpPr>
          <p:spPr>
            <a:xfrm>
              <a:off x="8201254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3" name="Google Shape;26813;p52"/>
            <p:cNvSpPr/>
            <p:nvPr/>
          </p:nvSpPr>
          <p:spPr>
            <a:xfrm>
              <a:off x="8320767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4" name="Google Shape;26814;p52"/>
            <p:cNvSpPr/>
            <p:nvPr/>
          </p:nvSpPr>
          <p:spPr>
            <a:xfrm>
              <a:off x="8440281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5" name="Google Shape;26815;p52"/>
            <p:cNvSpPr/>
            <p:nvPr/>
          </p:nvSpPr>
          <p:spPr>
            <a:xfrm>
              <a:off x="8559794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6" name="Google Shape;26816;p52"/>
            <p:cNvSpPr/>
            <p:nvPr/>
          </p:nvSpPr>
          <p:spPr>
            <a:xfrm>
              <a:off x="8679308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7" name="Google Shape;26817;p52"/>
            <p:cNvSpPr/>
            <p:nvPr/>
          </p:nvSpPr>
          <p:spPr>
            <a:xfrm>
              <a:off x="8798821" y="340489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8" name="Google Shape;26818;p52"/>
            <p:cNvSpPr/>
            <p:nvPr/>
          </p:nvSpPr>
          <p:spPr>
            <a:xfrm>
              <a:off x="313503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9" name="Google Shape;26819;p52"/>
            <p:cNvSpPr/>
            <p:nvPr/>
          </p:nvSpPr>
          <p:spPr>
            <a:xfrm>
              <a:off x="433011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0" name="Google Shape;26820;p52"/>
            <p:cNvSpPr/>
            <p:nvPr/>
          </p:nvSpPr>
          <p:spPr>
            <a:xfrm>
              <a:off x="552519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1" name="Google Shape;26821;p52"/>
            <p:cNvSpPr/>
            <p:nvPr/>
          </p:nvSpPr>
          <p:spPr>
            <a:xfrm>
              <a:off x="672027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2" name="Google Shape;26822;p52"/>
            <p:cNvSpPr/>
            <p:nvPr/>
          </p:nvSpPr>
          <p:spPr>
            <a:xfrm>
              <a:off x="791536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3" name="Google Shape;26823;p52"/>
            <p:cNvSpPr/>
            <p:nvPr/>
          </p:nvSpPr>
          <p:spPr>
            <a:xfrm>
              <a:off x="911044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4" name="Google Shape;26824;p52"/>
            <p:cNvSpPr/>
            <p:nvPr/>
          </p:nvSpPr>
          <p:spPr>
            <a:xfrm>
              <a:off x="1030552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5" name="Google Shape;26825;p52"/>
            <p:cNvSpPr/>
            <p:nvPr/>
          </p:nvSpPr>
          <p:spPr>
            <a:xfrm>
              <a:off x="8201254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6" name="Google Shape;26826;p52"/>
            <p:cNvSpPr/>
            <p:nvPr/>
          </p:nvSpPr>
          <p:spPr>
            <a:xfrm>
              <a:off x="8320767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7" name="Google Shape;26827;p52"/>
            <p:cNvSpPr/>
            <p:nvPr/>
          </p:nvSpPr>
          <p:spPr>
            <a:xfrm>
              <a:off x="8440281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8" name="Google Shape;26828;p52"/>
            <p:cNvSpPr/>
            <p:nvPr/>
          </p:nvSpPr>
          <p:spPr>
            <a:xfrm>
              <a:off x="8559794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9" name="Google Shape;26829;p52"/>
            <p:cNvSpPr/>
            <p:nvPr/>
          </p:nvSpPr>
          <p:spPr>
            <a:xfrm>
              <a:off x="8679308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0" name="Google Shape;26830;p52"/>
            <p:cNvSpPr/>
            <p:nvPr/>
          </p:nvSpPr>
          <p:spPr>
            <a:xfrm>
              <a:off x="8798821" y="3510998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1" name="Google Shape;26831;p52"/>
            <p:cNvSpPr/>
            <p:nvPr/>
          </p:nvSpPr>
          <p:spPr>
            <a:xfrm>
              <a:off x="313503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2" name="Google Shape;26832;p52"/>
            <p:cNvSpPr/>
            <p:nvPr/>
          </p:nvSpPr>
          <p:spPr>
            <a:xfrm>
              <a:off x="433011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3" name="Google Shape;26833;p52"/>
            <p:cNvSpPr/>
            <p:nvPr/>
          </p:nvSpPr>
          <p:spPr>
            <a:xfrm>
              <a:off x="552519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4" name="Google Shape;26834;p52"/>
            <p:cNvSpPr/>
            <p:nvPr/>
          </p:nvSpPr>
          <p:spPr>
            <a:xfrm>
              <a:off x="672027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5" name="Google Shape;26835;p52"/>
            <p:cNvSpPr/>
            <p:nvPr/>
          </p:nvSpPr>
          <p:spPr>
            <a:xfrm>
              <a:off x="791536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6" name="Google Shape;26836;p52"/>
            <p:cNvSpPr/>
            <p:nvPr/>
          </p:nvSpPr>
          <p:spPr>
            <a:xfrm>
              <a:off x="911044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7" name="Google Shape;26837;p52"/>
            <p:cNvSpPr/>
            <p:nvPr/>
          </p:nvSpPr>
          <p:spPr>
            <a:xfrm>
              <a:off x="1030552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8" name="Google Shape;26838;p52"/>
            <p:cNvSpPr/>
            <p:nvPr/>
          </p:nvSpPr>
          <p:spPr>
            <a:xfrm>
              <a:off x="8201254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9" name="Google Shape;26839;p52"/>
            <p:cNvSpPr/>
            <p:nvPr/>
          </p:nvSpPr>
          <p:spPr>
            <a:xfrm>
              <a:off x="8320767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0" name="Google Shape;26840;p52"/>
            <p:cNvSpPr/>
            <p:nvPr/>
          </p:nvSpPr>
          <p:spPr>
            <a:xfrm>
              <a:off x="8440281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1" name="Google Shape;26841;p52"/>
            <p:cNvSpPr/>
            <p:nvPr/>
          </p:nvSpPr>
          <p:spPr>
            <a:xfrm>
              <a:off x="8559794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2" name="Google Shape;26842;p52"/>
            <p:cNvSpPr/>
            <p:nvPr/>
          </p:nvSpPr>
          <p:spPr>
            <a:xfrm>
              <a:off x="8679308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3" name="Google Shape;26843;p52"/>
            <p:cNvSpPr/>
            <p:nvPr/>
          </p:nvSpPr>
          <p:spPr>
            <a:xfrm>
              <a:off x="8798821" y="3617105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4" name="Google Shape;26844;p52"/>
            <p:cNvSpPr/>
            <p:nvPr/>
          </p:nvSpPr>
          <p:spPr>
            <a:xfrm>
              <a:off x="313503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5" name="Google Shape;26845;p52"/>
            <p:cNvSpPr/>
            <p:nvPr/>
          </p:nvSpPr>
          <p:spPr>
            <a:xfrm>
              <a:off x="433011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6" name="Google Shape;26846;p52"/>
            <p:cNvSpPr/>
            <p:nvPr/>
          </p:nvSpPr>
          <p:spPr>
            <a:xfrm>
              <a:off x="552519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7" name="Google Shape;26847;p52"/>
            <p:cNvSpPr/>
            <p:nvPr/>
          </p:nvSpPr>
          <p:spPr>
            <a:xfrm>
              <a:off x="672027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8" name="Google Shape;26848;p52"/>
            <p:cNvSpPr/>
            <p:nvPr/>
          </p:nvSpPr>
          <p:spPr>
            <a:xfrm>
              <a:off x="791536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9" name="Google Shape;26849;p52"/>
            <p:cNvSpPr/>
            <p:nvPr/>
          </p:nvSpPr>
          <p:spPr>
            <a:xfrm>
              <a:off x="911044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0" name="Google Shape;26850;p52"/>
            <p:cNvSpPr/>
            <p:nvPr/>
          </p:nvSpPr>
          <p:spPr>
            <a:xfrm>
              <a:off x="1030552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1" name="Google Shape;26851;p52"/>
            <p:cNvSpPr/>
            <p:nvPr/>
          </p:nvSpPr>
          <p:spPr>
            <a:xfrm>
              <a:off x="8201254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2" name="Google Shape;26852;p52"/>
            <p:cNvSpPr/>
            <p:nvPr/>
          </p:nvSpPr>
          <p:spPr>
            <a:xfrm>
              <a:off x="8320767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3" name="Google Shape;26853;p52"/>
            <p:cNvSpPr/>
            <p:nvPr/>
          </p:nvSpPr>
          <p:spPr>
            <a:xfrm>
              <a:off x="8440281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4" name="Google Shape;26854;p52"/>
            <p:cNvSpPr/>
            <p:nvPr/>
          </p:nvSpPr>
          <p:spPr>
            <a:xfrm>
              <a:off x="8559794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5" name="Google Shape;26855;p52"/>
            <p:cNvSpPr/>
            <p:nvPr/>
          </p:nvSpPr>
          <p:spPr>
            <a:xfrm>
              <a:off x="8679308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6" name="Google Shape;26856;p52"/>
            <p:cNvSpPr/>
            <p:nvPr/>
          </p:nvSpPr>
          <p:spPr>
            <a:xfrm>
              <a:off x="8798821" y="3723212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7" name="Google Shape;26857;p52"/>
            <p:cNvSpPr/>
            <p:nvPr/>
          </p:nvSpPr>
          <p:spPr>
            <a:xfrm>
              <a:off x="313503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8" name="Google Shape;26858;p52"/>
            <p:cNvSpPr/>
            <p:nvPr/>
          </p:nvSpPr>
          <p:spPr>
            <a:xfrm>
              <a:off x="433011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9" name="Google Shape;26859;p52"/>
            <p:cNvSpPr/>
            <p:nvPr/>
          </p:nvSpPr>
          <p:spPr>
            <a:xfrm>
              <a:off x="552519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0" name="Google Shape;26860;p52"/>
            <p:cNvSpPr/>
            <p:nvPr/>
          </p:nvSpPr>
          <p:spPr>
            <a:xfrm>
              <a:off x="672027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1" name="Google Shape;26861;p52"/>
            <p:cNvSpPr/>
            <p:nvPr/>
          </p:nvSpPr>
          <p:spPr>
            <a:xfrm>
              <a:off x="791536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2" name="Google Shape;26862;p52"/>
            <p:cNvSpPr/>
            <p:nvPr/>
          </p:nvSpPr>
          <p:spPr>
            <a:xfrm>
              <a:off x="911044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3" name="Google Shape;26863;p52"/>
            <p:cNvSpPr/>
            <p:nvPr/>
          </p:nvSpPr>
          <p:spPr>
            <a:xfrm>
              <a:off x="1030552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4" name="Google Shape;26864;p52"/>
            <p:cNvSpPr/>
            <p:nvPr/>
          </p:nvSpPr>
          <p:spPr>
            <a:xfrm>
              <a:off x="8201254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5" name="Google Shape;26865;p52"/>
            <p:cNvSpPr/>
            <p:nvPr/>
          </p:nvSpPr>
          <p:spPr>
            <a:xfrm>
              <a:off x="8320767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6" name="Google Shape;26866;p52"/>
            <p:cNvSpPr/>
            <p:nvPr/>
          </p:nvSpPr>
          <p:spPr>
            <a:xfrm>
              <a:off x="8440281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7" name="Google Shape;26867;p52"/>
            <p:cNvSpPr/>
            <p:nvPr/>
          </p:nvSpPr>
          <p:spPr>
            <a:xfrm>
              <a:off x="8559794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8" name="Google Shape;26868;p52"/>
            <p:cNvSpPr/>
            <p:nvPr/>
          </p:nvSpPr>
          <p:spPr>
            <a:xfrm>
              <a:off x="8679308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9" name="Google Shape;26869;p52"/>
            <p:cNvSpPr/>
            <p:nvPr/>
          </p:nvSpPr>
          <p:spPr>
            <a:xfrm>
              <a:off x="8798821" y="382931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0" name="Google Shape;26870;p52"/>
            <p:cNvSpPr/>
            <p:nvPr/>
          </p:nvSpPr>
          <p:spPr>
            <a:xfrm>
              <a:off x="313503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1" name="Google Shape;26871;p52"/>
            <p:cNvSpPr/>
            <p:nvPr/>
          </p:nvSpPr>
          <p:spPr>
            <a:xfrm>
              <a:off x="433011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2" name="Google Shape;26872;p52"/>
            <p:cNvSpPr/>
            <p:nvPr/>
          </p:nvSpPr>
          <p:spPr>
            <a:xfrm>
              <a:off x="552519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3" name="Google Shape;26873;p52"/>
            <p:cNvSpPr/>
            <p:nvPr/>
          </p:nvSpPr>
          <p:spPr>
            <a:xfrm>
              <a:off x="672027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4" name="Google Shape;26874;p52"/>
            <p:cNvSpPr/>
            <p:nvPr/>
          </p:nvSpPr>
          <p:spPr>
            <a:xfrm>
              <a:off x="791536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5" name="Google Shape;26875;p52"/>
            <p:cNvSpPr/>
            <p:nvPr/>
          </p:nvSpPr>
          <p:spPr>
            <a:xfrm>
              <a:off x="911044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6" name="Google Shape;26876;p52"/>
            <p:cNvSpPr/>
            <p:nvPr/>
          </p:nvSpPr>
          <p:spPr>
            <a:xfrm>
              <a:off x="1030552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7" name="Google Shape;26877;p52"/>
            <p:cNvSpPr/>
            <p:nvPr/>
          </p:nvSpPr>
          <p:spPr>
            <a:xfrm>
              <a:off x="8201254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8" name="Google Shape;26878;p52"/>
            <p:cNvSpPr/>
            <p:nvPr/>
          </p:nvSpPr>
          <p:spPr>
            <a:xfrm>
              <a:off x="8320767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9" name="Google Shape;26879;p52"/>
            <p:cNvSpPr/>
            <p:nvPr/>
          </p:nvSpPr>
          <p:spPr>
            <a:xfrm>
              <a:off x="8440281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0" name="Google Shape;26880;p52"/>
            <p:cNvSpPr/>
            <p:nvPr/>
          </p:nvSpPr>
          <p:spPr>
            <a:xfrm>
              <a:off x="8559794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1" name="Google Shape;26881;p52"/>
            <p:cNvSpPr/>
            <p:nvPr/>
          </p:nvSpPr>
          <p:spPr>
            <a:xfrm>
              <a:off x="8679308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2" name="Google Shape;26882;p52"/>
            <p:cNvSpPr/>
            <p:nvPr/>
          </p:nvSpPr>
          <p:spPr>
            <a:xfrm>
              <a:off x="8798821" y="3935426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3" name="Google Shape;26883;p52"/>
            <p:cNvSpPr/>
            <p:nvPr/>
          </p:nvSpPr>
          <p:spPr>
            <a:xfrm>
              <a:off x="313503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4" name="Google Shape;26884;p52"/>
            <p:cNvSpPr/>
            <p:nvPr/>
          </p:nvSpPr>
          <p:spPr>
            <a:xfrm>
              <a:off x="433011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5" name="Google Shape;26885;p52"/>
            <p:cNvSpPr/>
            <p:nvPr/>
          </p:nvSpPr>
          <p:spPr>
            <a:xfrm>
              <a:off x="552519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6" name="Google Shape;26886;p52"/>
            <p:cNvSpPr/>
            <p:nvPr/>
          </p:nvSpPr>
          <p:spPr>
            <a:xfrm>
              <a:off x="672027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7" name="Google Shape;26887;p52"/>
            <p:cNvSpPr/>
            <p:nvPr/>
          </p:nvSpPr>
          <p:spPr>
            <a:xfrm>
              <a:off x="791536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8" name="Google Shape;26888;p52"/>
            <p:cNvSpPr/>
            <p:nvPr/>
          </p:nvSpPr>
          <p:spPr>
            <a:xfrm>
              <a:off x="911044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9" name="Google Shape;26889;p52"/>
            <p:cNvSpPr/>
            <p:nvPr/>
          </p:nvSpPr>
          <p:spPr>
            <a:xfrm>
              <a:off x="1030552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0" name="Google Shape;26890;p52"/>
            <p:cNvSpPr/>
            <p:nvPr/>
          </p:nvSpPr>
          <p:spPr>
            <a:xfrm>
              <a:off x="8201254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1" name="Google Shape;26891;p52"/>
            <p:cNvSpPr/>
            <p:nvPr/>
          </p:nvSpPr>
          <p:spPr>
            <a:xfrm>
              <a:off x="8320767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2" name="Google Shape;26892;p52"/>
            <p:cNvSpPr/>
            <p:nvPr/>
          </p:nvSpPr>
          <p:spPr>
            <a:xfrm>
              <a:off x="8440281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3" name="Google Shape;26893;p52"/>
            <p:cNvSpPr/>
            <p:nvPr/>
          </p:nvSpPr>
          <p:spPr>
            <a:xfrm>
              <a:off x="8559794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4" name="Google Shape;26894;p52"/>
            <p:cNvSpPr/>
            <p:nvPr/>
          </p:nvSpPr>
          <p:spPr>
            <a:xfrm>
              <a:off x="8679308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5" name="Google Shape;26895;p52"/>
            <p:cNvSpPr/>
            <p:nvPr/>
          </p:nvSpPr>
          <p:spPr>
            <a:xfrm>
              <a:off x="8798821" y="4041533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6" name="Google Shape;26896;p52"/>
            <p:cNvSpPr/>
            <p:nvPr/>
          </p:nvSpPr>
          <p:spPr>
            <a:xfrm>
              <a:off x="313503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7" name="Google Shape;26897;p52"/>
            <p:cNvSpPr/>
            <p:nvPr/>
          </p:nvSpPr>
          <p:spPr>
            <a:xfrm>
              <a:off x="433011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8" name="Google Shape;26898;p52"/>
            <p:cNvSpPr/>
            <p:nvPr/>
          </p:nvSpPr>
          <p:spPr>
            <a:xfrm>
              <a:off x="552519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9" name="Google Shape;26899;p52"/>
            <p:cNvSpPr/>
            <p:nvPr/>
          </p:nvSpPr>
          <p:spPr>
            <a:xfrm>
              <a:off x="672027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0" name="Google Shape;26900;p52"/>
            <p:cNvSpPr/>
            <p:nvPr/>
          </p:nvSpPr>
          <p:spPr>
            <a:xfrm>
              <a:off x="791536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1" name="Google Shape;26901;p52"/>
            <p:cNvSpPr/>
            <p:nvPr/>
          </p:nvSpPr>
          <p:spPr>
            <a:xfrm>
              <a:off x="911044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2" name="Google Shape;26902;p52"/>
            <p:cNvSpPr/>
            <p:nvPr/>
          </p:nvSpPr>
          <p:spPr>
            <a:xfrm>
              <a:off x="1030552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3" name="Google Shape;26903;p52"/>
            <p:cNvSpPr/>
            <p:nvPr/>
          </p:nvSpPr>
          <p:spPr>
            <a:xfrm>
              <a:off x="8201254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4" name="Google Shape;26904;p52"/>
            <p:cNvSpPr/>
            <p:nvPr/>
          </p:nvSpPr>
          <p:spPr>
            <a:xfrm>
              <a:off x="8320767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5" name="Google Shape;26905;p52"/>
            <p:cNvSpPr/>
            <p:nvPr/>
          </p:nvSpPr>
          <p:spPr>
            <a:xfrm>
              <a:off x="8440281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6" name="Google Shape;26906;p52"/>
            <p:cNvSpPr/>
            <p:nvPr/>
          </p:nvSpPr>
          <p:spPr>
            <a:xfrm>
              <a:off x="8559794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7" name="Google Shape;26907;p52"/>
            <p:cNvSpPr/>
            <p:nvPr/>
          </p:nvSpPr>
          <p:spPr>
            <a:xfrm>
              <a:off x="8679308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8" name="Google Shape;26908;p52"/>
            <p:cNvSpPr/>
            <p:nvPr/>
          </p:nvSpPr>
          <p:spPr>
            <a:xfrm>
              <a:off x="8798821" y="4147640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9" name="Google Shape;26909;p52"/>
            <p:cNvSpPr/>
            <p:nvPr/>
          </p:nvSpPr>
          <p:spPr>
            <a:xfrm>
              <a:off x="313503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0" name="Google Shape;26910;p52"/>
            <p:cNvSpPr/>
            <p:nvPr/>
          </p:nvSpPr>
          <p:spPr>
            <a:xfrm>
              <a:off x="433011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1" name="Google Shape;26911;p52"/>
            <p:cNvSpPr/>
            <p:nvPr/>
          </p:nvSpPr>
          <p:spPr>
            <a:xfrm>
              <a:off x="552519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2" name="Google Shape;26912;p52"/>
            <p:cNvSpPr/>
            <p:nvPr/>
          </p:nvSpPr>
          <p:spPr>
            <a:xfrm>
              <a:off x="672027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3" name="Google Shape;26913;p52"/>
            <p:cNvSpPr/>
            <p:nvPr/>
          </p:nvSpPr>
          <p:spPr>
            <a:xfrm>
              <a:off x="791536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4" name="Google Shape;26914;p52"/>
            <p:cNvSpPr/>
            <p:nvPr/>
          </p:nvSpPr>
          <p:spPr>
            <a:xfrm>
              <a:off x="911044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5" name="Google Shape;26915;p52"/>
            <p:cNvSpPr/>
            <p:nvPr/>
          </p:nvSpPr>
          <p:spPr>
            <a:xfrm>
              <a:off x="1030552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6" name="Google Shape;26916;p52"/>
            <p:cNvSpPr/>
            <p:nvPr/>
          </p:nvSpPr>
          <p:spPr>
            <a:xfrm>
              <a:off x="8201254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7" name="Google Shape;26917;p52"/>
            <p:cNvSpPr/>
            <p:nvPr/>
          </p:nvSpPr>
          <p:spPr>
            <a:xfrm>
              <a:off x="8320767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8" name="Google Shape;26918;p52"/>
            <p:cNvSpPr/>
            <p:nvPr/>
          </p:nvSpPr>
          <p:spPr>
            <a:xfrm>
              <a:off x="8440281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9" name="Google Shape;26919;p52"/>
            <p:cNvSpPr/>
            <p:nvPr/>
          </p:nvSpPr>
          <p:spPr>
            <a:xfrm>
              <a:off x="8559794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0" name="Google Shape;26920;p52"/>
            <p:cNvSpPr/>
            <p:nvPr/>
          </p:nvSpPr>
          <p:spPr>
            <a:xfrm>
              <a:off x="8679308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1" name="Google Shape;26921;p52"/>
            <p:cNvSpPr/>
            <p:nvPr/>
          </p:nvSpPr>
          <p:spPr>
            <a:xfrm>
              <a:off x="8798821" y="4253747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2" name="Google Shape;26922;p52"/>
            <p:cNvSpPr/>
            <p:nvPr/>
          </p:nvSpPr>
          <p:spPr>
            <a:xfrm>
              <a:off x="313503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3" name="Google Shape;26923;p52"/>
            <p:cNvSpPr/>
            <p:nvPr/>
          </p:nvSpPr>
          <p:spPr>
            <a:xfrm>
              <a:off x="433011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4" name="Google Shape;26924;p52"/>
            <p:cNvSpPr/>
            <p:nvPr/>
          </p:nvSpPr>
          <p:spPr>
            <a:xfrm>
              <a:off x="552519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5" name="Google Shape;26925;p52"/>
            <p:cNvSpPr/>
            <p:nvPr/>
          </p:nvSpPr>
          <p:spPr>
            <a:xfrm>
              <a:off x="672027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6" name="Google Shape;26926;p52"/>
            <p:cNvSpPr/>
            <p:nvPr/>
          </p:nvSpPr>
          <p:spPr>
            <a:xfrm>
              <a:off x="791536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7" name="Google Shape;26927;p52"/>
            <p:cNvSpPr/>
            <p:nvPr/>
          </p:nvSpPr>
          <p:spPr>
            <a:xfrm>
              <a:off x="911044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8" name="Google Shape;26928;p52"/>
            <p:cNvSpPr/>
            <p:nvPr/>
          </p:nvSpPr>
          <p:spPr>
            <a:xfrm>
              <a:off x="1030552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9" name="Google Shape;26929;p52"/>
            <p:cNvSpPr/>
            <p:nvPr/>
          </p:nvSpPr>
          <p:spPr>
            <a:xfrm>
              <a:off x="8201254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0" name="Google Shape;26930;p52"/>
            <p:cNvSpPr/>
            <p:nvPr/>
          </p:nvSpPr>
          <p:spPr>
            <a:xfrm>
              <a:off x="8320767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1" name="Google Shape;26931;p52"/>
            <p:cNvSpPr/>
            <p:nvPr/>
          </p:nvSpPr>
          <p:spPr>
            <a:xfrm>
              <a:off x="8440281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2" name="Google Shape;26932;p52"/>
            <p:cNvSpPr/>
            <p:nvPr/>
          </p:nvSpPr>
          <p:spPr>
            <a:xfrm>
              <a:off x="8559794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3" name="Google Shape;26933;p52"/>
            <p:cNvSpPr/>
            <p:nvPr/>
          </p:nvSpPr>
          <p:spPr>
            <a:xfrm>
              <a:off x="8679308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4" name="Google Shape;26934;p52"/>
            <p:cNvSpPr/>
            <p:nvPr/>
          </p:nvSpPr>
          <p:spPr>
            <a:xfrm>
              <a:off x="8798821" y="4359854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5" name="Google Shape;26935;p52"/>
            <p:cNvSpPr/>
            <p:nvPr/>
          </p:nvSpPr>
          <p:spPr>
            <a:xfrm>
              <a:off x="313503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6" name="Google Shape;26936;p52"/>
            <p:cNvSpPr/>
            <p:nvPr/>
          </p:nvSpPr>
          <p:spPr>
            <a:xfrm>
              <a:off x="433011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7" name="Google Shape;26937;p52"/>
            <p:cNvSpPr/>
            <p:nvPr/>
          </p:nvSpPr>
          <p:spPr>
            <a:xfrm>
              <a:off x="552519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8" name="Google Shape;26938;p52"/>
            <p:cNvSpPr/>
            <p:nvPr/>
          </p:nvSpPr>
          <p:spPr>
            <a:xfrm>
              <a:off x="672027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9" name="Google Shape;26939;p52"/>
            <p:cNvSpPr/>
            <p:nvPr/>
          </p:nvSpPr>
          <p:spPr>
            <a:xfrm>
              <a:off x="791536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0" name="Google Shape;26940;p52"/>
            <p:cNvSpPr/>
            <p:nvPr/>
          </p:nvSpPr>
          <p:spPr>
            <a:xfrm>
              <a:off x="911044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1" name="Google Shape;26941;p52"/>
            <p:cNvSpPr/>
            <p:nvPr/>
          </p:nvSpPr>
          <p:spPr>
            <a:xfrm>
              <a:off x="1030552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2" name="Google Shape;26942;p52"/>
            <p:cNvSpPr/>
            <p:nvPr/>
          </p:nvSpPr>
          <p:spPr>
            <a:xfrm>
              <a:off x="8201254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3" name="Google Shape;26943;p52"/>
            <p:cNvSpPr/>
            <p:nvPr/>
          </p:nvSpPr>
          <p:spPr>
            <a:xfrm>
              <a:off x="8320767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4" name="Google Shape;26944;p52"/>
            <p:cNvSpPr/>
            <p:nvPr/>
          </p:nvSpPr>
          <p:spPr>
            <a:xfrm>
              <a:off x="8440281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5" name="Google Shape;26945;p52"/>
            <p:cNvSpPr/>
            <p:nvPr/>
          </p:nvSpPr>
          <p:spPr>
            <a:xfrm>
              <a:off x="8559794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6" name="Google Shape;26946;p52"/>
            <p:cNvSpPr/>
            <p:nvPr/>
          </p:nvSpPr>
          <p:spPr>
            <a:xfrm>
              <a:off x="8679308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7" name="Google Shape;26947;p52"/>
            <p:cNvSpPr/>
            <p:nvPr/>
          </p:nvSpPr>
          <p:spPr>
            <a:xfrm>
              <a:off x="8798821" y="4465961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8" name="Google Shape;26948;p52"/>
            <p:cNvSpPr/>
            <p:nvPr/>
          </p:nvSpPr>
          <p:spPr>
            <a:xfrm>
              <a:off x="313503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9" name="Google Shape;26949;p52"/>
            <p:cNvSpPr/>
            <p:nvPr/>
          </p:nvSpPr>
          <p:spPr>
            <a:xfrm>
              <a:off x="433011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0" name="Google Shape;26950;p52"/>
            <p:cNvSpPr/>
            <p:nvPr/>
          </p:nvSpPr>
          <p:spPr>
            <a:xfrm>
              <a:off x="552519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1" name="Google Shape;26951;p52"/>
            <p:cNvSpPr/>
            <p:nvPr/>
          </p:nvSpPr>
          <p:spPr>
            <a:xfrm>
              <a:off x="672027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2" name="Google Shape;26952;p52"/>
            <p:cNvSpPr/>
            <p:nvPr/>
          </p:nvSpPr>
          <p:spPr>
            <a:xfrm>
              <a:off x="791536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3" name="Google Shape;26953;p52"/>
            <p:cNvSpPr/>
            <p:nvPr/>
          </p:nvSpPr>
          <p:spPr>
            <a:xfrm>
              <a:off x="911044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4" name="Google Shape;26954;p52"/>
            <p:cNvSpPr/>
            <p:nvPr/>
          </p:nvSpPr>
          <p:spPr>
            <a:xfrm>
              <a:off x="1030552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5" name="Google Shape;26955;p52"/>
            <p:cNvSpPr/>
            <p:nvPr/>
          </p:nvSpPr>
          <p:spPr>
            <a:xfrm>
              <a:off x="8201254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6" name="Google Shape;26956;p52"/>
            <p:cNvSpPr/>
            <p:nvPr/>
          </p:nvSpPr>
          <p:spPr>
            <a:xfrm>
              <a:off x="8320767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7" name="Google Shape;26957;p52"/>
            <p:cNvSpPr/>
            <p:nvPr/>
          </p:nvSpPr>
          <p:spPr>
            <a:xfrm>
              <a:off x="8440281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8" name="Google Shape;26958;p52"/>
            <p:cNvSpPr/>
            <p:nvPr/>
          </p:nvSpPr>
          <p:spPr>
            <a:xfrm>
              <a:off x="8559794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9" name="Google Shape;26959;p52"/>
            <p:cNvSpPr/>
            <p:nvPr/>
          </p:nvSpPr>
          <p:spPr>
            <a:xfrm>
              <a:off x="8679308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0" name="Google Shape;26960;p52"/>
            <p:cNvSpPr/>
            <p:nvPr/>
          </p:nvSpPr>
          <p:spPr>
            <a:xfrm>
              <a:off x="8798821" y="4572069"/>
              <a:ext cx="31489" cy="31489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61" name="Google Shape;26961;p52"/>
          <p:cNvSpPr txBox="1">
            <a:spLocks noGrp="1"/>
          </p:cNvSpPr>
          <p:nvPr>
            <p:ph type="ctrTitle"/>
          </p:nvPr>
        </p:nvSpPr>
        <p:spPr>
          <a:xfrm>
            <a:off x="1962688" y="1707375"/>
            <a:ext cx="5218500" cy="17388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rPr>
              <a:t>Gamification of Time Management</a:t>
            </a:r>
            <a:endParaRPr dirty="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962" name="Google Shape;26962;p52"/>
          <p:cNvSpPr txBox="1">
            <a:spLocks noGrp="1"/>
          </p:cNvSpPr>
          <p:nvPr>
            <p:ph type="subTitle" idx="1"/>
          </p:nvPr>
        </p:nvSpPr>
        <p:spPr>
          <a:xfrm>
            <a:off x="2392525" y="3694918"/>
            <a:ext cx="43590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Sharon Padippurackal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963" name="Google Shape;26963;p52"/>
          <p:cNvSpPr txBox="1">
            <a:spLocks noGrp="1"/>
          </p:cNvSpPr>
          <p:nvPr>
            <p:ph type="subTitle" idx="1"/>
          </p:nvPr>
        </p:nvSpPr>
        <p:spPr>
          <a:xfrm>
            <a:off x="7879100" y="153125"/>
            <a:ext cx="951000" cy="1830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2558994p</a:t>
            </a:r>
            <a:endParaRPr sz="10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6964" name="Google Shape;26964;p52"/>
          <p:cNvCxnSpPr>
            <a:stCxn id="26963" idx="1"/>
          </p:cNvCxnSpPr>
          <p:nvPr/>
        </p:nvCxnSpPr>
        <p:spPr>
          <a:xfrm rot="10800000">
            <a:off x="325100" y="244625"/>
            <a:ext cx="755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965" name="Google Shape;26965;p52"/>
          <p:cNvGrpSpPr/>
          <p:nvPr/>
        </p:nvGrpSpPr>
        <p:grpSpPr>
          <a:xfrm>
            <a:off x="8320098" y="4866112"/>
            <a:ext cx="510133" cy="78484"/>
            <a:chOff x="3521300" y="154525"/>
            <a:chExt cx="1256175" cy="193500"/>
          </a:xfrm>
        </p:grpSpPr>
        <p:sp>
          <p:nvSpPr>
            <p:cNvPr id="26966" name="Google Shape;26966;p52"/>
            <p:cNvSpPr/>
            <p:nvPr/>
          </p:nvSpPr>
          <p:spPr>
            <a:xfrm>
              <a:off x="3521300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7" name="Google Shape;26967;p52"/>
            <p:cNvSpPr/>
            <p:nvPr/>
          </p:nvSpPr>
          <p:spPr>
            <a:xfrm>
              <a:off x="3875525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8" name="Google Shape;26968;p52"/>
            <p:cNvSpPr/>
            <p:nvPr/>
          </p:nvSpPr>
          <p:spPr>
            <a:xfrm>
              <a:off x="4229750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9" name="Google Shape;26969;p52"/>
            <p:cNvSpPr/>
            <p:nvPr/>
          </p:nvSpPr>
          <p:spPr>
            <a:xfrm>
              <a:off x="4583975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CF9632-4FF7-8CCF-AE66-0AA2C8BA65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33"/>
    </mc:Choice>
    <mc:Fallback xmlns="">
      <p:transition spd="slow" advTm="12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6" name="Google Shape;27716;p64"/>
          <p:cNvSpPr txBox="1">
            <a:spLocks noGrp="1"/>
          </p:cNvSpPr>
          <p:nvPr>
            <p:ph type="title"/>
          </p:nvPr>
        </p:nvSpPr>
        <p:spPr>
          <a:xfrm>
            <a:off x="1055700" y="2487775"/>
            <a:ext cx="3813000" cy="8898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27717" name="Google Shape;27717;p64"/>
          <p:cNvSpPr txBox="1">
            <a:spLocks noGrp="1"/>
          </p:cNvSpPr>
          <p:nvPr>
            <p:ph type="title" idx="2"/>
          </p:nvPr>
        </p:nvSpPr>
        <p:spPr>
          <a:xfrm>
            <a:off x="3222900" y="1405752"/>
            <a:ext cx="1645800" cy="10974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718" name="Google Shape;27718;p64"/>
          <p:cNvSpPr txBox="1">
            <a:spLocks noGrp="1"/>
          </p:cNvSpPr>
          <p:nvPr>
            <p:ph type="subTitle" idx="1"/>
          </p:nvPr>
        </p:nvSpPr>
        <p:spPr>
          <a:xfrm>
            <a:off x="1055700" y="3465350"/>
            <a:ext cx="3813000" cy="2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</a:t>
            </a:r>
            <a:r>
              <a:rPr lang="en-GB" dirty="0"/>
              <a:t>I</a:t>
            </a:r>
            <a:r>
              <a:rPr lang="en" dirty="0"/>
              <a:t>s has been Done?</a:t>
            </a:r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53217F-8248-F2F1-77E8-118B6C960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"/>
    </mc:Choice>
    <mc:Fallback xmlns="">
      <p:transition spd="slow" advTm="2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2" name="Google Shape;28022;p83"/>
          <p:cNvSpPr txBox="1">
            <a:spLocks noGrp="1"/>
          </p:cNvSpPr>
          <p:nvPr>
            <p:ph type="title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Related Products</a:t>
            </a:r>
          </a:p>
        </p:txBody>
      </p:sp>
      <p:sp>
        <p:nvSpPr>
          <p:cNvPr id="28023" name="Google Shape;28023;p83"/>
          <p:cNvSpPr txBox="1">
            <a:spLocks noGrp="1"/>
          </p:cNvSpPr>
          <p:nvPr>
            <p:ph type="subTitle" idx="4294967295"/>
          </p:nvPr>
        </p:nvSpPr>
        <p:spPr>
          <a:xfrm>
            <a:off x="483640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Pomodoro Technique applications are designed to be used with the Pomodoro Technique, a time management strategy based on work intervals and short breaks.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These apps incorporate gamification aspects to support the Pomodoro Technique, including timer integration for work sessions and breaks, visual cues for progress tracking, and statistics tracking for self-awareness and improvement.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Examples of Pomodoro Technique apps include Focus Keeper, </a:t>
            </a:r>
            <a:r>
              <a:rPr lang="en-US" dirty="0" err="1"/>
              <a:t>PomoDone</a:t>
            </a:r>
            <a:r>
              <a:rPr lang="en-US" dirty="0"/>
              <a:t>, and </a:t>
            </a:r>
            <a:r>
              <a:rPr lang="en-US" dirty="0" err="1"/>
              <a:t>Clockify</a:t>
            </a:r>
            <a:r>
              <a:rPr lang="en-US" dirty="0"/>
              <a:t>.</a:t>
            </a:r>
          </a:p>
        </p:txBody>
      </p:sp>
      <p:sp>
        <p:nvSpPr>
          <p:cNvPr id="28024" name="Google Shape;28024;p83"/>
          <p:cNvSpPr txBox="1">
            <a:spLocks noGrp="1"/>
          </p:cNvSpPr>
          <p:nvPr>
            <p:ph type="subTitle" idx="4294967295"/>
          </p:nvPr>
        </p:nvSpPr>
        <p:spPr>
          <a:xfrm>
            <a:off x="71235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Pure time management applications focus on scheduling strategies and organizational effectiveness to increase user productivity.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Features include task management, calendar integration for scheduling, reminders for upcoming tasks or deadlines, and time tracking to observe time utilization patterns.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Examples of pure time management tools include Google Calendar, Microsoft To Do, and Evernote.</a:t>
            </a:r>
          </a:p>
        </p:txBody>
      </p:sp>
      <p:sp>
        <p:nvSpPr>
          <p:cNvPr id="28025" name="Google Shape;28025;p83"/>
          <p:cNvSpPr txBox="1"/>
          <p:nvPr/>
        </p:nvSpPr>
        <p:spPr>
          <a:xfrm>
            <a:off x="809352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Pure Time Managemnt</a:t>
            </a:r>
            <a:endParaRPr sz="2000" dirty="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026" name="Google Shape;28026;p83"/>
          <p:cNvSpPr txBox="1"/>
          <p:nvPr/>
        </p:nvSpPr>
        <p:spPr>
          <a:xfrm>
            <a:off x="4933300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Pomodoro Technique</a:t>
            </a:r>
            <a:endParaRPr sz="2000" dirty="0">
              <a:solidFill>
                <a:schemeClr val="l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8027" name="Google Shape;28027;p83"/>
          <p:cNvCxnSpPr/>
          <p:nvPr/>
        </p:nvCxnSpPr>
        <p:spPr>
          <a:xfrm>
            <a:off x="793152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028" name="Google Shape;28028;p83"/>
          <p:cNvCxnSpPr/>
          <p:nvPr/>
        </p:nvCxnSpPr>
        <p:spPr>
          <a:xfrm>
            <a:off x="4917100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B40B8D-A12C-66FF-0621-FF62163FF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135"/>
    </mc:Choice>
    <mc:Fallback xmlns="">
      <p:transition spd="slow" advTm="67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B970E3-49E1-56F9-1BAA-FAEF7CB86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5377" y="1920297"/>
            <a:ext cx="4232982" cy="292902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Gamified apps in the time management space use game mechanics to enhance user motivation and engagement.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Features include complex incentive systems with points, badges, or virtual prizes, challenges for individual or group participation, and character advancement through task completion.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Notable examples of gamified apps include </a:t>
            </a:r>
            <a:r>
              <a:rPr lang="en-US" dirty="0" err="1"/>
              <a:t>Habitica</a:t>
            </a:r>
            <a:r>
              <a:rPr lang="en-US" dirty="0"/>
              <a:t>, Forest, </a:t>
            </a:r>
            <a:r>
              <a:rPr lang="en-US" dirty="0" err="1"/>
              <a:t>Workpack</a:t>
            </a:r>
            <a:r>
              <a:rPr lang="en-US" dirty="0"/>
              <a:t>, and </a:t>
            </a:r>
            <a:r>
              <a:rPr lang="en-US" dirty="0" err="1"/>
              <a:t>SuperBetter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1C74B-F51D-F6F4-9687-6762B9B0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Related Products</a:t>
            </a:r>
          </a:p>
        </p:txBody>
      </p:sp>
      <p:grpSp>
        <p:nvGrpSpPr>
          <p:cNvPr id="5" name="Google Shape;27764;p67">
            <a:extLst>
              <a:ext uri="{FF2B5EF4-FFF2-40B4-BE49-F238E27FC236}">
                <a16:creationId xmlns:a16="http://schemas.microsoft.com/office/drawing/2014/main" id="{E6248E21-348C-3BF8-1FDA-BB1801167A8D}"/>
              </a:ext>
            </a:extLst>
          </p:cNvPr>
          <p:cNvGrpSpPr/>
          <p:nvPr/>
        </p:nvGrpSpPr>
        <p:grpSpPr>
          <a:xfrm>
            <a:off x="891336" y="3727332"/>
            <a:ext cx="636495" cy="629241"/>
            <a:chOff x="5644784" y="1994946"/>
            <a:chExt cx="375358" cy="375308"/>
          </a:xfrm>
        </p:grpSpPr>
        <p:sp>
          <p:nvSpPr>
            <p:cNvPr id="6" name="Google Shape;27765;p67">
              <a:extLst>
                <a:ext uri="{FF2B5EF4-FFF2-40B4-BE49-F238E27FC236}">
                  <a16:creationId xmlns:a16="http://schemas.microsoft.com/office/drawing/2014/main" id="{31AC873A-0EE8-D262-4E20-7D031444E6B9}"/>
                </a:ext>
              </a:extLst>
            </p:cNvPr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766;p67">
              <a:extLst>
                <a:ext uri="{FF2B5EF4-FFF2-40B4-BE49-F238E27FC236}">
                  <a16:creationId xmlns:a16="http://schemas.microsoft.com/office/drawing/2014/main" id="{228198AB-1705-8DAD-AFA5-DA774895B1E7}"/>
                </a:ext>
              </a:extLst>
            </p:cNvPr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767;p67">
              <a:extLst>
                <a:ext uri="{FF2B5EF4-FFF2-40B4-BE49-F238E27FC236}">
                  <a16:creationId xmlns:a16="http://schemas.microsoft.com/office/drawing/2014/main" id="{57A7CDC5-877E-721A-468C-264AF10CDE71}"/>
                </a:ext>
              </a:extLst>
            </p:cNvPr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7768;p67">
            <a:extLst>
              <a:ext uri="{FF2B5EF4-FFF2-40B4-BE49-F238E27FC236}">
                <a16:creationId xmlns:a16="http://schemas.microsoft.com/office/drawing/2014/main" id="{77F551CA-1DD6-576E-5489-24923532935C}"/>
              </a:ext>
            </a:extLst>
          </p:cNvPr>
          <p:cNvGrpSpPr/>
          <p:nvPr/>
        </p:nvGrpSpPr>
        <p:grpSpPr>
          <a:xfrm>
            <a:off x="7297905" y="1409518"/>
            <a:ext cx="636527" cy="556865"/>
            <a:chOff x="5089669" y="1976817"/>
            <a:chExt cx="375377" cy="332140"/>
          </a:xfrm>
        </p:grpSpPr>
        <p:sp>
          <p:nvSpPr>
            <p:cNvPr id="10" name="Google Shape;27769;p67">
              <a:extLst>
                <a:ext uri="{FF2B5EF4-FFF2-40B4-BE49-F238E27FC236}">
                  <a16:creationId xmlns:a16="http://schemas.microsoft.com/office/drawing/2014/main" id="{EE55260F-188F-F9D8-F50D-27478343ECCD}"/>
                </a:ext>
              </a:extLst>
            </p:cNvPr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770;p67">
              <a:extLst>
                <a:ext uri="{FF2B5EF4-FFF2-40B4-BE49-F238E27FC236}">
                  <a16:creationId xmlns:a16="http://schemas.microsoft.com/office/drawing/2014/main" id="{7ADA08C9-8977-FA3F-201F-BD4BE3806DB5}"/>
                </a:ext>
              </a:extLst>
            </p:cNvPr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71;p67">
              <a:extLst>
                <a:ext uri="{FF2B5EF4-FFF2-40B4-BE49-F238E27FC236}">
                  <a16:creationId xmlns:a16="http://schemas.microsoft.com/office/drawing/2014/main" id="{A6B3BA12-B876-870D-F7CD-730688EE12C7}"/>
                </a:ext>
              </a:extLst>
            </p:cNvPr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72;p67">
              <a:extLst>
                <a:ext uri="{FF2B5EF4-FFF2-40B4-BE49-F238E27FC236}">
                  <a16:creationId xmlns:a16="http://schemas.microsoft.com/office/drawing/2014/main" id="{E8D26D1C-F0FB-DE27-4774-C861513D9996}"/>
                </a:ext>
              </a:extLst>
            </p:cNvPr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73;p67">
              <a:extLst>
                <a:ext uri="{FF2B5EF4-FFF2-40B4-BE49-F238E27FC236}">
                  <a16:creationId xmlns:a16="http://schemas.microsoft.com/office/drawing/2014/main" id="{D1820C55-3FC7-C877-F75C-4477583D84C9}"/>
                </a:ext>
              </a:extLst>
            </p:cNvPr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" name="Google Shape;27774;p67">
            <a:extLst>
              <a:ext uri="{FF2B5EF4-FFF2-40B4-BE49-F238E27FC236}">
                <a16:creationId xmlns:a16="http://schemas.microsoft.com/office/drawing/2014/main" id="{DDC4B35E-D78C-E920-2E66-C67A92A10A1C}"/>
              </a:ext>
            </a:extLst>
          </p:cNvPr>
          <p:cNvGrpSpPr/>
          <p:nvPr/>
        </p:nvGrpSpPr>
        <p:grpSpPr>
          <a:xfrm>
            <a:off x="891304" y="1375774"/>
            <a:ext cx="636527" cy="629272"/>
            <a:chOff x="1129652" y="2517386"/>
            <a:chExt cx="375377" cy="375326"/>
          </a:xfrm>
        </p:grpSpPr>
        <p:sp>
          <p:nvSpPr>
            <p:cNvPr id="16" name="Google Shape;27775;p67">
              <a:extLst>
                <a:ext uri="{FF2B5EF4-FFF2-40B4-BE49-F238E27FC236}">
                  <a16:creationId xmlns:a16="http://schemas.microsoft.com/office/drawing/2014/main" id="{1E2B1ABD-4277-9FA3-B9DF-C037F3F8518C}"/>
                </a:ext>
              </a:extLst>
            </p:cNvPr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776;p67">
              <a:extLst>
                <a:ext uri="{FF2B5EF4-FFF2-40B4-BE49-F238E27FC236}">
                  <a16:creationId xmlns:a16="http://schemas.microsoft.com/office/drawing/2014/main" id="{81B2A914-45C6-BC55-70C1-E5B2438B5572}"/>
                </a:ext>
              </a:extLst>
            </p:cNvPr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777;p67">
              <a:extLst>
                <a:ext uri="{FF2B5EF4-FFF2-40B4-BE49-F238E27FC236}">
                  <a16:creationId xmlns:a16="http://schemas.microsoft.com/office/drawing/2014/main" id="{40A51409-05AC-872D-0748-1996BAA3FDBD}"/>
                </a:ext>
              </a:extLst>
            </p:cNvPr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778;p67">
              <a:extLst>
                <a:ext uri="{FF2B5EF4-FFF2-40B4-BE49-F238E27FC236}">
                  <a16:creationId xmlns:a16="http://schemas.microsoft.com/office/drawing/2014/main" id="{C12BE379-06D6-6046-1D65-0C95E958479F}"/>
                </a:ext>
              </a:extLst>
            </p:cNvPr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779;p67">
              <a:extLst>
                <a:ext uri="{FF2B5EF4-FFF2-40B4-BE49-F238E27FC236}">
                  <a16:creationId xmlns:a16="http://schemas.microsoft.com/office/drawing/2014/main" id="{37677934-67BC-E10E-B492-4791C99F035E}"/>
                </a:ext>
              </a:extLst>
            </p:cNvPr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780;p67">
              <a:extLst>
                <a:ext uri="{FF2B5EF4-FFF2-40B4-BE49-F238E27FC236}">
                  <a16:creationId xmlns:a16="http://schemas.microsoft.com/office/drawing/2014/main" id="{02420ACC-1231-53A0-4BA7-EBCC4F65FCD3}"/>
                </a:ext>
              </a:extLst>
            </p:cNvPr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781;p67">
              <a:extLst>
                <a:ext uri="{FF2B5EF4-FFF2-40B4-BE49-F238E27FC236}">
                  <a16:creationId xmlns:a16="http://schemas.microsoft.com/office/drawing/2014/main" id="{66B5ECE7-4A2B-BB03-CDCA-E7B19166D89E}"/>
                </a:ext>
              </a:extLst>
            </p:cNvPr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782;p67">
              <a:extLst>
                <a:ext uri="{FF2B5EF4-FFF2-40B4-BE49-F238E27FC236}">
                  <a16:creationId xmlns:a16="http://schemas.microsoft.com/office/drawing/2014/main" id="{FF9755F8-111C-916A-2971-B7342670FB31}"/>
                </a:ext>
              </a:extLst>
            </p:cNvPr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783;p67">
              <a:extLst>
                <a:ext uri="{FF2B5EF4-FFF2-40B4-BE49-F238E27FC236}">
                  <a16:creationId xmlns:a16="http://schemas.microsoft.com/office/drawing/2014/main" id="{22F48B10-812D-E8DD-6B4C-FBED3A5E79E4}"/>
                </a:ext>
              </a:extLst>
            </p:cNvPr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784;p67">
              <a:extLst>
                <a:ext uri="{FF2B5EF4-FFF2-40B4-BE49-F238E27FC236}">
                  <a16:creationId xmlns:a16="http://schemas.microsoft.com/office/drawing/2014/main" id="{3A24B6BC-B6F1-67A0-624B-9D89AF653921}"/>
                </a:ext>
              </a:extLst>
            </p:cNvPr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785;p67">
              <a:extLst>
                <a:ext uri="{FF2B5EF4-FFF2-40B4-BE49-F238E27FC236}">
                  <a16:creationId xmlns:a16="http://schemas.microsoft.com/office/drawing/2014/main" id="{EF824845-37A1-D5E4-D02A-266A8E87EB5C}"/>
                </a:ext>
              </a:extLst>
            </p:cNvPr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786;p67">
              <a:extLst>
                <a:ext uri="{FF2B5EF4-FFF2-40B4-BE49-F238E27FC236}">
                  <a16:creationId xmlns:a16="http://schemas.microsoft.com/office/drawing/2014/main" id="{031806C1-373C-7C8A-58ED-8501E42B3032}"/>
                </a:ext>
              </a:extLst>
            </p:cNvPr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787;p67">
              <a:extLst>
                <a:ext uri="{FF2B5EF4-FFF2-40B4-BE49-F238E27FC236}">
                  <a16:creationId xmlns:a16="http://schemas.microsoft.com/office/drawing/2014/main" id="{11CDC06B-2643-12B2-1058-5A2553871792}"/>
                </a:ext>
              </a:extLst>
            </p:cNvPr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788;p67">
              <a:extLst>
                <a:ext uri="{FF2B5EF4-FFF2-40B4-BE49-F238E27FC236}">
                  <a16:creationId xmlns:a16="http://schemas.microsoft.com/office/drawing/2014/main" id="{66AF38B9-77D4-6134-6EDE-B792FBA52A09}"/>
                </a:ext>
              </a:extLst>
            </p:cNvPr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789;p67">
              <a:extLst>
                <a:ext uri="{FF2B5EF4-FFF2-40B4-BE49-F238E27FC236}">
                  <a16:creationId xmlns:a16="http://schemas.microsoft.com/office/drawing/2014/main" id="{DFB8A792-D6B4-92FF-05D1-3E42FEF221DD}"/>
                </a:ext>
              </a:extLst>
            </p:cNvPr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790;p67">
              <a:extLst>
                <a:ext uri="{FF2B5EF4-FFF2-40B4-BE49-F238E27FC236}">
                  <a16:creationId xmlns:a16="http://schemas.microsoft.com/office/drawing/2014/main" id="{5BD06C64-6A7D-809A-640E-9934DC7FF860}"/>
                </a:ext>
              </a:extLst>
            </p:cNvPr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791;p67">
              <a:extLst>
                <a:ext uri="{FF2B5EF4-FFF2-40B4-BE49-F238E27FC236}">
                  <a16:creationId xmlns:a16="http://schemas.microsoft.com/office/drawing/2014/main" id="{A1AB0A62-0AD5-5B1F-9F3E-7AC634EAC86E}"/>
                </a:ext>
              </a:extLst>
            </p:cNvPr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792;p67">
              <a:extLst>
                <a:ext uri="{FF2B5EF4-FFF2-40B4-BE49-F238E27FC236}">
                  <a16:creationId xmlns:a16="http://schemas.microsoft.com/office/drawing/2014/main" id="{0AF03BF7-B8E6-F840-0EEC-B79C7F931DFD}"/>
                </a:ext>
              </a:extLst>
            </p:cNvPr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8025;p83">
            <a:extLst>
              <a:ext uri="{FF2B5EF4-FFF2-40B4-BE49-F238E27FC236}">
                <a16:creationId xmlns:a16="http://schemas.microsoft.com/office/drawing/2014/main" id="{6FF06CE7-3A7E-975D-DD9E-6D4BA927170C}"/>
              </a:ext>
            </a:extLst>
          </p:cNvPr>
          <p:cNvSpPr txBox="1"/>
          <p:nvPr/>
        </p:nvSpPr>
        <p:spPr>
          <a:xfrm>
            <a:off x="2216067" y="1317244"/>
            <a:ext cx="403648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Gamified Apps</a:t>
            </a:r>
            <a:endParaRPr sz="2000" dirty="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34" name="Google Shape;28027;p83">
            <a:extLst>
              <a:ext uri="{FF2B5EF4-FFF2-40B4-BE49-F238E27FC236}">
                <a16:creationId xmlns:a16="http://schemas.microsoft.com/office/drawing/2014/main" id="{F96548E5-06B0-690A-632A-8B166851D8B2}"/>
              </a:ext>
            </a:extLst>
          </p:cNvPr>
          <p:cNvCxnSpPr>
            <a:cxnSpLocks/>
          </p:cNvCxnSpPr>
          <p:nvPr/>
        </p:nvCxnSpPr>
        <p:spPr>
          <a:xfrm>
            <a:off x="2335876" y="1758688"/>
            <a:ext cx="407412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35" name="Google Shape;27764;p67">
            <a:extLst>
              <a:ext uri="{FF2B5EF4-FFF2-40B4-BE49-F238E27FC236}">
                <a16:creationId xmlns:a16="http://schemas.microsoft.com/office/drawing/2014/main" id="{970A436C-EF69-E2CB-97EE-31E34E215E0F}"/>
              </a:ext>
            </a:extLst>
          </p:cNvPr>
          <p:cNvGrpSpPr/>
          <p:nvPr/>
        </p:nvGrpSpPr>
        <p:grpSpPr>
          <a:xfrm>
            <a:off x="7450337" y="3802798"/>
            <a:ext cx="636495" cy="629241"/>
            <a:chOff x="5644784" y="1994946"/>
            <a:chExt cx="375358" cy="375308"/>
          </a:xfrm>
        </p:grpSpPr>
        <p:sp>
          <p:nvSpPr>
            <p:cNvPr id="36" name="Google Shape;27765;p67">
              <a:extLst>
                <a:ext uri="{FF2B5EF4-FFF2-40B4-BE49-F238E27FC236}">
                  <a16:creationId xmlns:a16="http://schemas.microsoft.com/office/drawing/2014/main" id="{D8A620F0-5E9A-1EF6-F287-116807E8775B}"/>
                </a:ext>
              </a:extLst>
            </p:cNvPr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766;p67">
              <a:extLst>
                <a:ext uri="{FF2B5EF4-FFF2-40B4-BE49-F238E27FC236}">
                  <a16:creationId xmlns:a16="http://schemas.microsoft.com/office/drawing/2014/main" id="{67E67E00-A71A-5379-F604-E71C0F04E0FD}"/>
                </a:ext>
              </a:extLst>
            </p:cNvPr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767;p67">
              <a:extLst>
                <a:ext uri="{FF2B5EF4-FFF2-40B4-BE49-F238E27FC236}">
                  <a16:creationId xmlns:a16="http://schemas.microsoft.com/office/drawing/2014/main" id="{B262B70F-9AB7-3DB6-B1F5-17207A388A81}"/>
                </a:ext>
              </a:extLst>
            </p:cNvPr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E1A21E9C-FFFA-B548-6008-6239B3E04F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2603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19"/>
    </mc:Choice>
    <mc:Fallback xmlns="">
      <p:transition spd="slow" advTm="30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8" name="Google Shape;27858;p71"/>
          <p:cNvSpPr txBox="1">
            <a:spLocks noGrp="1"/>
          </p:cNvSpPr>
          <p:nvPr>
            <p:ph type="title"/>
          </p:nvPr>
        </p:nvSpPr>
        <p:spPr>
          <a:xfrm>
            <a:off x="3541341" y="1840235"/>
            <a:ext cx="5190000" cy="17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Project Foundations</a:t>
            </a:r>
            <a:endParaRPr sz="4800" dirty="0">
              <a:solidFill>
                <a:schemeClr val="lt2"/>
              </a:solidFill>
            </a:endParaRPr>
          </a:p>
        </p:txBody>
      </p:sp>
      <p:cxnSp>
        <p:nvCxnSpPr>
          <p:cNvPr id="27861" name="Google Shape;27861;p71"/>
          <p:cNvCxnSpPr>
            <a:cxnSpLocks/>
          </p:cNvCxnSpPr>
          <p:nvPr/>
        </p:nvCxnSpPr>
        <p:spPr>
          <a:xfrm rot="10800000">
            <a:off x="325100" y="244625"/>
            <a:ext cx="755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911260-53AA-EE77-26BA-18F060097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6"/>
    </mc:Choice>
    <mc:Fallback xmlns="">
      <p:transition spd="slow" advTm="4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2" name="Google Shape;28022;p83"/>
          <p:cNvSpPr txBox="1">
            <a:spLocks noGrp="1"/>
          </p:cNvSpPr>
          <p:nvPr>
            <p:ph type="title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Gamification</a:t>
            </a:r>
          </a:p>
        </p:txBody>
      </p:sp>
      <p:sp>
        <p:nvSpPr>
          <p:cNvPr id="28023" name="Google Shape;28023;p83"/>
          <p:cNvSpPr txBox="1">
            <a:spLocks noGrp="1"/>
          </p:cNvSpPr>
          <p:nvPr>
            <p:ph type="subTitle" idx="4294967295"/>
          </p:nvPr>
        </p:nvSpPr>
        <p:spPr>
          <a:xfrm>
            <a:off x="483640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Unique gamified components like quests, character development paths, and awards make Cheyyan engaging and fun.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Research suggests gamification increases intrinsic motivation, making time management a pleasurable experience.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Cheyyan's design is based on the gamification conceptual framework, consistent with research on the transformational power of gamification.</a:t>
            </a:r>
          </a:p>
        </p:txBody>
      </p:sp>
      <p:sp>
        <p:nvSpPr>
          <p:cNvPr id="28024" name="Google Shape;28024;p83"/>
          <p:cNvSpPr txBox="1">
            <a:spLocks noGrp="1"/>
          </p:cNvSpPr>
          <p:nvPr>
            <p:ph type="subTitle" idx="4294967295"/>
          </p:nvPr>
        </p:nvSpPr>
        <p:spPr>
          <a:xfrm>
            <a:off x="71235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Cheyyan employs gamification, deliberately using game elements in non-gaming contexts.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The purpose is to make time management tasks captivating experiences, increasing motivation, engagement, and commitment.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Empirical findings support gamification's effectiveness in improving learning outcomes and altering behavior.</a:t>
            </a:r>
          </a:p>
        </p:txBody>
      </p:sp>
      <p:sp>
        <p:nvSpPr>
          <p:cNvPr id="28025" name="Google Shape;28025;p83"/>
          <p:cNvSpPr txBox="1"/>
          <p:nvPr/>
        </p:nvSpPr>
        <p:spPr>
          <a:xfrm>
            <a:off x="809352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Conceputal Framework</a:t>
            </a:r>
            <a:endParaRPr sz="2000" dirty="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026" name="Google Shape;28026;p83"/>
          <p:cNvSpPr txBox="1"/>
          <p:nvPr/>
        </p:nvSpPr>
        <p:spPr>
          <a:xfrm>
            <a:off x="4933300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Justification</a:t>
            </a:r>
            <a:endParaRPr sz="2000" dirty="0">
              <a:solidFill>
                <a:schemeClr val="l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8027" name="Google Shape;28027;p83"/>
          <p:cNvCxnSpPr/>
          <p:nvPr/>
        </p:nvCxnSpPr>
        <p:spPr>
          <a:xfrm>
            <a:off x="793152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028" name="Google Shape;28028;p83"/>
          <p:cNvCxnSpPr/>
          <p:nvPr/>
        </p:nvCxnSpPr>
        <p:spPr>
          <a:xfrm>
            <a:off x="4917100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7676DA-65C3-3783-E1A9-C55664DE7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5753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94"/>
    </mc:Choice>
    <mc:Fallback xmlns="">
      <p:transition spd="slow" advTm="33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2" name="Google Shape;28022;p83"/>
          <p:cNvSpPr txBox="1">
            <a:spLocks noGrp="1"/>
          </p:cNvSpPr>
          <p:nvPr>
            <p:ph type="title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Goal Setting and Self-Efficacy</a:t>
            </a:r>
          </a:p>
        </p:txBody>
      </p:sp>
      <p:sp>
        <p:nvSpPr>
          <p:cNvPr id="28023" name="Google Shape;28023;p83"/>
          <p:cNvSpPr txBox="1">
            <a:spLocks noGrp="1"/>
          </p:cNvSpPr>
          <p:nvPr>
            <p:ph type="subTitle" idx="4294967295"/>
          </p:nvPr>
        </p:nvSpPr>
        <p:spPr>
          <a:xfrm>
            <a:off x="483640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Psychological research supports the significance of self-efficacy and goal setting.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Bandura's Social Cognitive Theory emphasizes the critical role of self-efficacy in motivation and accomplishment.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Locke and Latham's Goal Setting Theory highlights the importance of clear, difficult, and reachable objectives in boosting motivation and performance.</a:t>
            </a:r>
          </a:p>
        </p:txBody>
      </p:sp>
      <p:sp>
        <p:nvSpPr>
          <p:cNvPr id="28024" name="Google Shape;28024;p83"/>
          <p:cNvSpPr txBox="1">
            <a:spLocks noGrp="1"/>
          </p:cNvSpPr>
          <p:nvPr>
            <p:ph type="subTitle" idx="4294967295"/>
          </p:nvPr>
        </p:nvSpPr>
        <p:spPr>
          <a:xfrm>
            <a:off x="71235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Self-efficacy and goal-setting are crucial psychological concepts in Cheyyan.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Self-efficacy refers to a person's confidence in their capacity to carry out activities successfully.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Goal setting involves selecting precise targets and developing strategies to achieve them.</a:t>
            </a:r>
          </a:p>
        </p:txBody>
      </p:sp>
      <p:sp>
        <p:nvSpPr>
          <p:cNvPr id="28025" name="Google Shape;28025;p83"/>
          <p:cNvSpPr txBox="1"/>
          <p:nvPr/>
        </p:nvSpPr>
        <p:spPr>
          <a:xfrm>
            <a:off x="809352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Conceputal Framework</a:t>
            </a:r>
            <a:endParaRPr sz="2000" dirty="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026" name="Google Shape;28026;p83"/>
          <p:cNvSpPr txBox="1"/>
          <p:nvPr/>
        </p:nvSpPr>
        <p:spPr>
          <a:xfrm>
            <a:off x="4933300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Justification</a:t>
            </a:r>
            <a:endParaRPr sz="2000" dirty="0">
              <a:solidFill>
                <a:schemeClr val="l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8027" name="Google Shape;28027;p83"/>
          <p:cNvCxnSpPr/>
          <p:nvPr/>
        </p:nvCxnSpPr>
        <p:spPr>
          <a:xfrm>
            <a:off x="793152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028" name="Google Shape;28028;p83"/>
          <p:cNvCxnSpPr/>
          <p:nvPr/>
        </p:nvCxnSpPr>
        <p:spPr>
          <a:xfrm>
            <a:off x="4917100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1A7E1A-8F01-4F23-2E0F-4D5695E58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9182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34"/>
    </mc:Choice>
    <mc:Fallback xmlns="">
      <p:transition spd="slow" advTm="41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2" name="Google Shape;28022;p83"/>
          <p:cNvSpPr txBox="1">
            <a:spLocks noGrp="1"/>
          </p:cNvSpPr>
          <p:nvPr>
            <p:ph type="title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Positive Reinforcement</a:t>
            </a:r>
          </a:p>
        </p:txBody>
      </p:sp>
      <p:sp>
        <p:nvSpPr>
          <p:cNvPr id="28023" name="Google Shape;28023;p83"/>
          <p:cNvSpPr txBox="1">
            <a:spLocks noGrp="1"/>
          </p:cNvSpPr>
          <p:nvPr>
            <p:ph type="subTitle" idx="4294967295"/>
          </p:nvPr>
        </p:nvSpPr>
        <p:spPr>
          <a:xfrm>
            <a:off x="483640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Based on B.F. Skinner's theory, actions resulting in positive outcomes increase the likelihood of repetition.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Positive reinforcement has been shown to modify behavior effectively in various settings.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Cheyyan leverages real-world awards and positive feedback to enhance motivation and user engagement.</a:t>
            </a:r>
          </a:p>
        </p:txBody>
      </p:sp>
      <p:sp>
        <p:nvSpPr>
          <p:cNvPr id="28024" name="Google Shape;28024;p83"/>
          <p:cNvSpPr txBox="1">
            <a:spLocks noGrp="1"/>
          </p:cNvSpPr>
          <p:nvPr>
            <p:ph type="subTitle" idx="4294967295"/>
          </p:nvPr>
        </p:nvSpPr>
        <p:spPr>
          <a:xfrm>
            <a:off x="71235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Cheyyan's operational paradigm is centered around the psychological principle of positive reinforcement.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Desired behaviors are strengthened when they result in favorable outcomes.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Cheyyan uses rewards and positive feedback to reinforce effective time management habits.</a:t>
            </a:r>
          </a:p>
        </p:txBody>
      </p:sp>
      <p:sp>
        <p:nvSpPr>
          <p:cNvPr id="28025" name="Google Shape;28025;p83"/>
          <p:cNvSpPr txBox="1"/>
          <p:nvPr/>
        </p:nvSpPr>
        <p:spPr>
          <a:xfrm>
            <a:off x="809352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Conceputal Framework</a:t>
            </a:r>
            <a:endParaRPr sz="2000" dirty="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026" name="Google Shape;28026;p83"/>
          <p:cNvSpPr txBox="1"/>
          <p:nvPr/>
        </p:nvSpPr>
        <p:spPr>
          <a:xfrm>
            <a:off x="4933300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Justification</a:t>
            </a:r>
            <a:endParaRPr sz="2000" dirty="0">
              <a:solidFill>
                <a:schemeClr val="l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8027" name="Google Shape;28027;p83"/>
          <p:cNvCxnSpPr/>
          <p:nvPr/>
        </p:nvCxnSpPr>
        <p:spPr>
          <a:xfrm>
            <a:off x="793152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028" name="Google Shape;28028;p83"/>
          <p:cNvCxnSpPr/>
          <p:nvPr/>
        </p:nvCxnSpPr>
        <p:spPr>
          <a:xfrm>
            <a:off x="4917100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4327A1A-9691-A09A-54DC-BD035618F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278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8"/>
    </mc:Choice>
    <mc:Fallback xmlns="">
      <p:transition spd="slow" advTm="43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2" name="Google Shape;27062;p60"/>
          <p:cNvSpPr/>
          <p:nvPr/>
        </p:nvSpPr>
        <p:spPr>
          <a:xfrm>
            <a:off x="31350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3" name="Google Shape;27063;p60"/>
          <p:cNvSpPr/>
          <p:nvPr/>
        </p:nvSpPr>
        <p:spPr>
          <a:xfrm>
            <a:off x="43301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4" name="Google Shape;27064;p60"/>
          <p:cNvSpPr/>
          <p:nvPr/>
        </p:nvSpPr>
        <p:spPr>
          <a:xfrm>
            <a:off x="55251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5" name="Google Shape;27065;p60"/>
          <p:cNvSpPr/>
          <p:nvPr/>
        </p:nvSpPr>
        <p:spPr>
          <a:xfrm>
            <a:off x="67202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6" name="Google Shape;27066;p60"/>
          <p:cNvSpPr/>
          <p:nvPr/>
        </p:nvSpPr>
        <p:spPr>
          <a:xfrm>
            <a:off x="79153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7" name="Google Shape;27067;p60"/>
          <p:cNvSpPr/>
          <p:nvPr/>
        </p:nvSpPr>
        <p:spPr>
          <a:xfrm>
            <a:off x="91104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8" name="Google Shape;27068;p60"/>
          <p:cNvSpPr/>
          <p:nvPr/>
        </p:nvSpPr>
        <p:spPr>
          <a:xfrm>
            <a:off x="103055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9" name="Google Shape;27069;p60"/>
          <p:cNvSpPr/>
          <p:nvPr/>
        </p:nvSpPr>
        <p:spPr>
          <a:xfrm>
            <a:off x="115006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0" name="Google Shape;27070;p60"/>
          <p:cNvSpPr/>
          <p:nvPr/>
        </p:nvSpPr>
        <p:spPr>
          <a:xfrm>
            <a:off x="126956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1" name="Google Shape;27071;p60"/>
          <p:cNvSpPr/>
          <p:nvPr/>
        </p:nvSpPr>
        <p:spPr>
          <a:xfrm>
            <a:off x="138907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2" name="Google Shape;27072;p60"/>
          <p:cNvSpPr/>
          <p:nvPr/>
        </p:nvSpPr>
        <p:spPr>
          <a:xfrm>
            <a:off x="150858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3" name="Google Shape;27073;p60"/>
          <p:cNvSpPr/>
          <p:nvPr/>
        </p:nvSpPr>
        <p:spPr>
          <a:xfrm>
            <a:off x="162809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4" name="Google Shape;27074;p60"/>
          <p:cNvSpPr/>
          <p:nvPr/>
        </p:nvSpPr>
        <p:spPr>
          <a:xfrm>
            <a:off x="174760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5" name="Google Shape;27075;p60"/>
          <p:cNvSpPr/>
          <p:nvPr/>
        </p:nvSpPr>
        <p:spPr>
          <a:xfrm>
            <a:off x="186711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6" name="Google Shape;27076;p60"/>
          <p:cNvSpPr/>
          <p:nvPr/>
        </p:nvSpPr>
        <p:spPr>
          <a:xfrm>
            <a:off x="198661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7" name="Google Shape;27077;p60"/>
          <p:cNvSpPr/>
          <p:nvPr/>
        </p:nvSpPr>
        <p:spPr>
          <a:xfrm>
            <a:off x="210612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8" name="Google Shape;27078;p60"/>
          <p:cNvSpPr/>
          <p:nvPr/>
        </p:nvSpPr>
        <p:spPr>
          <a:xfrm>
            <a:off x="222563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9" name="Google Shape;27079;p60"/>
          <p:cNvSpPr/>
          <p:nvPr/>
        </p:nvSpPr>
        <p:spPr>
          <a:xfrm>
            <a:off x="234514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0" name="Google Shape;27080;p60"/>
          <p:cNvSpPr/>
          <p:nvPr/>
        </p:nvSpPr>
        <p:spPr>
          <a:xfrm>
            <a:off x="246465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1" name="Google Shape;27081;p60"/>
          <p:cNvSpPr/>
          <p:nvPr/>
        </p:nvSpPr>
        <p:spPr>
          <a:xfrm>
            <a:off x="258415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2" name="Google Shape;27082;p60"/>
          <p:cNvSpPr/>
          <p:nvPr/>
        </p:nvSpPr>
        <p:spPr>
          <a:xfrm>
            <a:off x="270366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3" name="Google Shape;27083;p60"/>
          <p:cNvSpPr/>
          <p:nvPr/>
        </p:nvSpPr>
        <p:spPr>
          <a:xfrm>
            <a:off x="282317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4" name="Google Shape;27084;p60"/>
          <p:cNvSpPr/>
          <p:nvPr/>
        </p:nvSpPr>
        <p:spPr>
          <a:xfrm>
            <a:off x="294268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5" name="Google Shape;27085;p60"/>
          <p:cNvSpPr/>
          <p:nvPr/>
        </p:nvSpPr>
        <p:spPr>
          <a:xfrm>
            <a:off x="306219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6" name="Google Shape;27086;p60"/>
          <p:cNvSpPr/>
          <p:nvPr/>
        </p:nvSpPr>
        <p:spPr>
          <a:xfrm>
            <a:off x="318170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7" name="Google Shape;27087;p60"/>
          <p:cNvSpPr/>
          <p:nvPr/>
        </p:nvSpPr>
        <p:spPr>
          <a:xfrm>
            <a:off x="330120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8" name="Google Shape;27088;p60"/>
          <p:cNvSpPr/>
          <p:nvPr/>
        </p:nvSpPr>
        <p:spPr>
          <a:xfrm>
            <a:off x="342071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9" name="Google Shape;27089;p60"/>
          <p:cNvSpPr/>
          <p:nvPr/>
        </p:nvSpPr>
        <p:spPr>
          <a:xfrm>
            <a:off x="354022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0" name="Google Shape;27090;p60"/>
          <p:cNvSpPr/>
          <p:nvPr/>
        </p:nvSpPr>
        <p:spPr>
          <a:xfrm>
            <a:off x="365973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1" name="Google Shape;27091;p60"/>
          <p:cNvSpPr/>
          <p:nvPr/>
        </p:nvSpPr>
        <p:spPr>
          <a:xfrm>
            <a:off x="377925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2" name="Google Shape;27092;p60"/>
          <p:cNvSpPr/>
          <p:nvPr/>
        </p:nvSpPr>
        <p:spPr>
          <a:xfrm>
            <a:off x="389876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3" name="Google Shape;27093;p60"/>
          <p:cNvSpPr/>
          <p:nvPr/>
        </p:nvSpPr>
        <p:spPr>
          <a:xfrm>
            <a:off x="401827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4" name="Google Shape;27094;p60"/>
          <p:cNvSpPr/>
          <p:nvPr/>
        </p:nvSpPr>
        <p:spPr>
          <a:xfrm>
            <a:off x="413779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5" name="Google Shape;27095;p60"/>
          <p:cNvSpPr/>
          <p:nvPr/>
        </p:nvSpPr>
        <p:spPr>
          <a:xfrm>
            <a:off x="425730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6" name="Google Shape;27096;p60"/>
          <p:cNvSpPr/>
          <p:nvPr/>
        </p:nvSpPr>
        <p:spPr>
          <a:xfrm>
            <a:off x="437682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7" name="Google Shape;27097;p60"/>
          <p:cNvSpPr/>
          <p:nvPr/>
        </p:nvSpPr>
        <p:spPr>
          <a:xfrm>
            <a:off x="449633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8" name="Google Shape;27098;p60"/>
          <p:cNvSpPr/>
          <p:nvPr/>
        </p:nvSpPr>
        <p:spPr>
          <a:xfrm>
            <a:off x="461584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9" name="Google Shape;27099;p60"/>
          <p:cNvSpPr/>
          <p:nvPr/>
        </p:nvSpPr>
        <p:spPr>
          <a:xfrm>
            <a:off x="473536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0" name="Google Shape;27100;p60"/>
          <p:cNvSpPr/>
          <p:nvPr/>
        </p:nvSpPr>
        <p:spPr>
          <a:xfrm>
            <a:off x="485487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1" name="Google Shape;27101;p60"/>
          <p:cNvSpPr/>
          <p:nvPr/>
        </p:nvSpPr>
        <p:spPr>
          <a:xfrm>
            <a:off x="497438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2" name="Google Shape;27102;p60"/>
          <p:cNvSpPr/>
          <p:nvPr/>
        </p:nvSpPr>
        <p:spPr>
          <a:xfrm>
            <a:off x="509390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3" name="Google Shape;27103;p60"/>
          <p:cNvSpPr/>
          <p:nvPr/>
        </p:nvSpPr>
        <p:spPr>
          <a:xfrm>
            <a:off x="521341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4" name="Google Shape;27104;p60"/>
          <p:cNvSpPr/>
          <p:nvPr/>
        </p:nvSpPr>
        <p:spPr>
          <a:xfrm>
            <a:off x="533292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5" name="Google Shape;27105;p60"/>
          <p:cNvSpPr/>
          <p:nvPr/>
        </p:nvSpPr>
        <p:spPr>
          <a:xfrm>
            <a:off x="545244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6" name="Google Shape;27106;p60"/>
          <p:cNvSpPr/>
          <p:nvPr/>
        </p:nvSpPr>
        <p:spPr>
          <a:xfrm>
            <a:off x="557195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7" name="Google Shape;27107;p60"/>
          <p:cNvSpPr/>
          <p:nvPr/>
        </p:nvSpPr>
        <p:spPr>
          <a:xfrm>
            <a:off x="569146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8" name="Google Shape;27108;p60"/>
          <p:cNvSpPr/>
          <p:nvPr/>
        </p:nvSpPr>
        <p:spPr>
          <a:xfrm>
            <a:off x="581098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9" name="Google Shape;27109;p60"/>
          <p:cNvSpPr/>
          <p:nvPr/>
        </p:nvSpPr>
        <p:spPr>
          <a:xfrm>
            <a:off x="593049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0" name="Google Shape;27110;p60"/>
          <p:cNvSpPr/>
          <p:nvPr/>
        </p:nvSpPr>
        <p:spPr>
          <a:xfrm>
            <a:off x="605001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1" name="Google Shape;27111;p60"/>
          <p:cNvSpPr/>
          <p:nvPr/>
        </p:nvSpPr>
        <p:spPr>
          <a:xfrm>
            <a:off x="616952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2" name="Google Shape;27112;p60"/>
          <p:cNvSpPr/>
          <p:nvPr/>
        </p:nvSpPr>
        <p:spPr>
          <a:xfrm>
            <a:off x="628903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3" name="Google Shape;27113;p60"/>
          <p:cNvSpPr/>
          <p:nvPr/>
        </p:nvSpPr>
        <p:spPr>
          <a:xfrm>
            <a:off x="640855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4" name="Google Shape;27114;p60"/>
          <p:cNvSpPr/>
          <p:nvPr/>
        </p:nvSpPr>
        <p:spPr>
          <a:xfrm>
            <a:off x="652806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5" name="Google Shape;27115;p60"/>
          <p:cNvSpPr/>
          <p:nvPr/>
        </p:nvSpPr>
        <p:spPr>
          <a:xfrm>
            <a:off x="664757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6" name="Google Shape;27116;p60"/>
          <p:cNvSpPr/>
          <p:nvPr/>
        </p:nvSpPr>
        <p:spPr>
          <a:xfrm>
            <a:off x="676709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7" name="Google Shape;27117;p60"/>
          <p:cNvSpPr/>
          <p:nvPr/>
        </p:nvSpPr>
        <p:spPr>
          <a:xfrm>
            <a:off x="688660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8" name="Google Shape;27118;p60"/>
          <p:cNvSpPr/>
          <p:nvPr/>
        </p:nvSpPr>
        <p:spPr>
          <a:xfrm>
            <a:off x="700611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9" name="Google Shape;27119;p60"/>
          <p:cNvSpPr/>
          <p:nvPr/>
        </p:nvSpPr>
        <p:spPr>
          <a:xfrm>
            <a:off x="712563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0" name="Google Shape;27120;p60"/>
          <p:cNvSpPr/>
          <p:nvPr/>
        </p:nvSpPr>
        <p:spPr>
          <a:xfrm>
            <a:off x="724514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1" name="Google Shape;27121;p60"/>
          <p:cNvSpPr/>
          <p:nvPr/>
        </p:nvSpPr>
        <p:spPr>
          <a:xfrm>
            <a:off x="736465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2" name="Google Shape;27122;p60"/>
          <p:cNvSpPr/>
          <p:nvPr/>
        </p:nvSpPr>
        <p:spPr>
          <a:xfrm>
            <a:off x="748417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3" name="Google Shape;27123;p60"/>
          <p:cNvSpPr/>
          <p:nvPr/>
        </p:nvSpPr>
        <p:spPr>
          <a:xfrm>
            <a:off x="760368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4" name="Google Shape;27124;p60"/>
          <p:cNvSpPr/>
          <p:nvPr/>
        </p:nvSpPr>
        <p:spPr>
          <a:xfrm>
            <a:off x="772319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5" name="Google Shape;27125;p60"/>
          <p:cNvSpPr/>
          <p:nvPr/>
        </p:nvSpPr>
        <p:spPr>
          <a:xfrm>
            <a:off x="784271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6" name="Google Shape;27126;p60"/>
          <p:cNvSpPr/>
          <p:nvPr/>
        </p:nvSpPr>
        <p:spPr>
          <a:xfrm>
            <a:off x="796222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7" name="Google Shape;27127;p60"/>
          <p:cNvSpPr/>
          <p:nvPr/>
        </p:nvSpPr>
        <p:spPr>
          <a:xfrm>
            <a:off x="808174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8" name="Google Shape;27128;p60"/>
          <p:cNvSpPr/>
          <p:nvPr/>
        </p:nvSpPr>
        <p:spPr>
          <a:xfrm>
            <a:off x="820125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9" name="Google Shape;27129;p60"/>
          <p:cNvSpPr/>
          <p:nvPr/>
        </p:nvSpPr>
        <p:spPr>
          <a:xfrm>
            <a:off x="832076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0" name="Google Shape;27130;p60"/>
          <p:cNvSpPr/>
          <p:nvPr/>
        </p:nvSpPr>
        <p:spPr>
          <a:xfrm>
            <a:off x="844028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1" name="Google Shape;27131;p60"/>
          <p:cNvSpPr/>
          <p:nvPr/>
        </p:nvSpPr>
        <p:spPr>
          <a:xfrm>
            <a:off x="855979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2" name="Google Shape;27132;p60"/>
          <p:cNvSpPr/>
          <p:nvPr/>
        </p:nvSpPr>
        <p:spPr>
          <a:xfrm>
            <a:off x="867930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3" name="Google Shape;27133;p60"/>
          <p:cNvSpPr/>
          <p:nvPr/>
        </p:nvSpPr>
        <p:spPr>
          <a:xfrm>
            <a:off x="879882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4" name="Google Shape;27134;p60"/>
          <p:cNvSpPr/>
          <p:nvPr/>
        </p:nvSpPr>
        <p:spPr>
          <a:xfrm>
            <a:off x="31350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5" name="Google Shape;27135;p60"/>
          <p:cNvSpPr/>
          <p:nvPr/>
        </p:nvSpPr>
        <p:spPr>
          <a:xfrm>
            <a:off x="43301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6" name="Google Shape;27136;p60"/>
          <p:cNvSpPr/>
          <p:nvPr/>
        </p:nvSpPr>
        <p:spPr>
          <a:xfrm>
            <a:off x="55251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7" name="Google Shape;27137;p60"/>
          <p:cNvSpPr/>
          <p:nvPr/>
        </p:nvSpPr>
        <p:spPr>
          <a:xfrm>
            <a:off x="67202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8" name="Google Shape;27138;p60"/>
          <p:cNvSpPr/>
          <p:nvPr/>
        </p:nvSpPr>
        <p:spPr>
          <a:xfrm>
            <a:off x="79153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9" name="Google Shape;27139;p60"/>
          <p:cNvSpPr/>
          <p:nvPr/>
        </p:nvSpPr>
        <p:spPr>
          <a:xfrm>
            <a:off x="91104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0" name="Google Shape;27140;p60"/>
          <p:cNvSpPr/>
          <p:nvPr/>
        </p:nvSpPr>
        <p:spPr>
          <a:xfrm>
            <a:off x="103055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1" name="Google Shape;27141;p60"/>
          <p:cNvSpPr/>
          <p:nvPr/>
        </p:nvSpPr>
        <p:spPr>
          <a:xfrm>
            <a:off x="115006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2" name="Google Shape;27142;p60"/>
          <p:cNvSpPr/>
          <p:nvPr/>
        </p:nvSpPr>
        <p:spPr>
          <a:xfrm>
            <a:off x="126956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3" name="Google Shape;27143;p60"/>
          <p:cNvSpPr/>
          <p:nvPr/>
        </p:nvSpPr>
        <p:spPr>
          <a:xfrm>
            <a:off x="138907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4" name="Google Shape;27144;p60"/>
          <p:cNvSpPr/>
          <p:nvPr/>
        </p:nvSpPr>
        <p:spPr>
          <a:xfrm>
            <a:off x="150858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5" name="Google Shape;27145;p60"/>
          <p:cNvSpPr/>
          <p:nvPr/>
        </p:nvSpPr>
        <p:spPr>
          <a:xfrm>
            <a:off x="162809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6" name="Google Shape;27146;p60"/>
          <p:cNvSpPr/>
          <p:nvPr/>
        </p:nvSpPr>
        <p:spPr>
          <a:xfrm>
            <a:off x="174760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7" name="Google Shape;27147;p60"/>
          <p:cNvSpPr/>
          <p:nvPr/>
        </p:nvSpPr>
        <p:spPr>
          <a:xfrm>
            <a:off x="186711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8" name="Google Shape;27148;p60"/>
          <p:cNvSpPr/>
          <p:nvPr/>
        </p:nvSpPr>
        <p:spPr>
          <a:xfrm>
            <a:off x="198661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9" name="Google Shape;27149;p60"/>
          <p:cNvSpPr/>
          <p:nvPr/>
        </p:nvSpPr>
        <p:spPr>
          <a:xfrm>
            <a:off x="210612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0" name="Google Shape;27150;p60"/>
          <p:cNvSpPr/>
          <p:nvPr/>
        </p:nvSpPr>
        <p:spPr>
          <a:xfrm>
            <a:off x="222563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1" name="Google Shape;27151;p60"/>
          <p:cNvSpPr/>
          <p:nvPr/>
        </p:nvSpPr>
        <p:spPr>
          <a:xfrm>
            <a:off x="234514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2" name="Google Shape;27152;p60"/>
          <p:cNvSpPr/>
          <p:nvPr/>
        </p:nvSpPr>
        <p:spPr>
          <a:xfrm>
            <a:off x="246465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3" name="Google Shape;27153;p60"/>
          <p:cNvSpPr/>
          <p:nvPr/>
        </p:nvSpPr>
        <p:spPr>
          <a:xfrm>
            <a:off x="258415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4" name="Google Shape;27154;p60"/>
          <p:cNvSpPr/>
          <p:nvPr/>
        </p:nvSpPr>
        <p:spPr>
          <a:xfrm>
            <a:off x="270366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5" name="Google Shape;27155;p60"/>
          <p:cNvSpPr/>
          <p:nvPr/>
        </p:nvSpPr>
        <p:spPr>
          <a:xfrm>
            <a:off x="282317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6" name="Google Shape;27156;p60"/>
          <p:cNvSpPr/>
          <p:nvPr/>
        </p:nvSpPr>
        <p:spPr>
          <a:xfrm>
            <a:off x="294268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7" name="Google Shape;27157;p60"/>
          <p:cNvSpPr/>
          <p:nvPr/>
        </p:nvSpPr>
        <p:spPr>
          <a:xfrm>
            <a:off x="306219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8" name="Google Shape;27158;p60"/>
          <p:cNvSpPr/>
          <p:nvPr/>
        </p:nvSpPr>
        <p:spPr>
          <a:xfrm>
            <a:off x="318170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9" name="Google Shape;27159;p60"/>
          <p:cNvSpPr/>
          <p:nvPr/>
        </p:nvSpPr>
        <p:spPr>
          <a:xfrm>
            <a:off x="330120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0" name="Google Shape;27160;p60"/>
          <p:cNvSpPr/>
          <p:nvPr/>
        </p:nvSpPr>
        <p:spPr>
          <a:xfrm>
            <a:off x="342071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1" name="Google Shape;27161;p60"/>
          <p:cNvSpPr/>
          <p:nvPr/>
        </p:nvSpPr>
        <p:spPr>
          <a:xfrm>
            <a:off x="354022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2" name="Google Shape;27162;p60"/>
          <p:cNvSpPr/>
          <p:nvPr/>
        </p:nvSpPr>
        <p:spPr>
          <a:xfrm>
            <a:off x="365973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3" name="Google Shape;27163;p60"/>
          <p:cNvSpPr/>
          <p:nvPr/>
        </p:nvSpPr>
        <p:spPr>
          <a:xfrm>
            <a:off x="377925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4" name="Google Shape;27164;p60"/>
          <p:cNvSpPr/>
          <p:nvPr/>
        </p:nvSpPr>
        <p:spPr>
          <a:xfrm>
            <a:off x="389876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5" name="Google Shape;27165;p60"/>
          <p:cNvSpPr/>
          <p:nvPr/>
        </p:nvSpPr>
        <p:spPr>
          <a:xfrm>
            <a:off x="401827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6" name="Google Shape;27166;p60"/>
          <p:cNvSpPr/>
          <p:nvPr/>
        </p:nvSpPr>
        <p:spPr>
          <a:xfrm>
            <a:off x="413779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7" name="Google Shape;27167;p60"/>
          <p:cNvSpPr/>
          <p:nvPr/>
        </p:nvSpPr>
        <p:spPr>
          <a:xfrm>
            <a:off x="425730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8" name="Google Shape;27168;p60"/>
          <p:cNvSpPr/>
          <p:nvPr/>
        </p:nvSpPr>
        <p:spPr>
          <a:xfrm>
            <a:off x="437682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9" name="Google Shape;27169;p60"/>
          <p:cNvSpPr/>
          <p:nvPr/>
        </p:nvSpPr>
        <p:spPr>
          <a:xfrm>
            <a:off x="449633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0" name="Google Shape;27170;p60"/>
          <p:cNvSpPr/>
          <p:nvPr/>
        </p:nvSpPr>
        <p:spPr>
          <a:xfrm>
            <a:off x="461584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1" name="Google Shape;27171;p60"/>
          <p:cNvSpPr/>
          <p:nvPr/>
        </p:nvSpPr>
        <p:spPr>
          <a:xfrm>
            <a:off x="473536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2" name="Google Shape;27172;p60"/>
          <p:cNvSpPr/>
          <p:nvPr/>
        </p:nvSpPr>
        <p:spPr>
          <a:xfrm>
            <a:off x="485487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3" name="Google Shape;27173;p60"/>
          <p:cNvSpPr/>
          <p:nvPr/>
        </p:nvSpPr>
        <p:spPr>
          <a:xfrm>
            <a:off x="497438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4" name="Google Shape;27174;p60"/>
          <p:cNvSpPr/>
          <p:nvPr/>
        </p:nvSpPr>
        <p:spPr>
          <a:xfrm>
            <a:off x="509390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5" name="Google Shape;27175;p60"/>
          <p:cNvSpPr/>
          <p:nvPr/>
        </p:nvSpPr>
        <p:spPr>
          <a:xfrm>
            <a:off x="521341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6" name="Google Shape;27176;p60"/>
          <p:cNvSpPr/>
          <p:nvPr/>
        </p:nvSpPr>
        <p:spPr>
          <a:xfrm>
            <a:off x="533292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7" name="Google Shape;27177;p60"/>
          <p:cNvSpPr/>
          <p:nvPr/>
        </p:nvSpPr>
        <p:spPr>
          <a:xfrm>
            <a:off x="545244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8" name="Google Shape;27178;p60"/>
          <p:cNvSpPr/>
          <p:nvPr/>
        </p:nvSpPr>
        <p:spPr>
          <a:xfrm>
            <a:off x="557195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9" name="Google Shape;27179;p60"/>
          <p:cNvSpPr/>
          <p:nvPr/>
        </p:nvSpPr>
        <p:spPr>
          <a:xfrm>
            <a:off x="569146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0" name="Google Shape;27180;p60"/>
          <p:cNvSpPr/>
          <p:nvPr/>
        </p:nvSpPr>
        <p:spPr>
          <a:xfrm>
            <a:off x="581098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1" name="Google Shape;27181;p60"/>
          <p:cNvSpPr/>
          <p:nvPr/>
        </p:nvSpPr>
        <p:spPr>
          <a:xfrm>
            <a:off x="593049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2" name="Google Shape;27182;p60"/>
          <p:cNvSpPr/>
          <p:nvPr/>
        </p:nvSpPr>
        <p:spPr>
          <a:xfrm>
            <a:off x="605001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3" name="Google Shape;27183;p60"/>
          <p:cNvSpPr/>
          <p:nvPr/>
        </p:nvSpPr>
        <p:spPr>
          <a:xfrm>
            <a:off x="616952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4" name="Google Shape;27184;p60"/>
          <p:cNvSpPr/>
          <p:nvPr/>
        </p:nvSpPr>
        <p:spPr>
          <a:xfrm>
            <a:off x="628903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5" name="Google Shape;27185;p60"/>
          <p:cNvSpPr/>
          <p:nvPr/>
        </p:nvSpPr>
        <p:spPr>
          <a:xfrm>
            <a:off x="640855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6" name="Google Shape;27186;p60"/>
          <p:cNvSpPr/>
          <p:nvPr/>
        </p:nvSpPr>
        <p:spPr>
          <a:xfrm>
            <a:off x="652806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7" name="Google Shape;27187;p60"/>
          <p:cNvSpPr/>
          <p:nvPr/>
        </p:nvSpPr>
        <p:spPr>
          <a:xfrm>
            <a:off x="664757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8" name="Google Shape;27188;p60"/>
          <p:cNvSpPr/>
          <p:nvPr/>
        </p:nvSpPr>
        <p:spPr>
          <a:xfrm>
            <a:off x="676709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9" name="Google Shape;27189;p60"/>
          <p:cNvSpPr/>
          <p:nvPr/>
        </p:nvSpPr>
        <p:spPr>
          <a:xfrm>
            <a:off x="688660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0" name="Google Shape;27190;p60"/>
          <p:cNvSpPr/>
          <p:nvPr/>
        </p:nvSpPr>
        <p:spPr>
          <a:xfrm>
            <a:off x="700611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1" name="Google Shape;27191;p60"/>
          <p:cNvSpPr/>
          <p:nvPr/>
        </p:nvSpPr>
        <p:spPr>
          <a:xfrm>
            <a:off x="712563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2" name="Google Shape;27192;p60"/>
          <p:cNvSpPr/>
          <p:nvPr/>
        </p:nvSpPr>
        <p:spPr>
          <a:xfrm>
            <a:off x="724514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3" name="Google Shape;27193;p60"/>
          <p:cNvSpPr/>
          <p:nvPr/>
        </p:nvSpPr>
        <p:spPr>
          <a:xfrm>
            <a:off x="736465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4" name="Google Shape;27194;p60"/>
          <p:cNvSpPr/>
          <p:nvPr/>
        </p:nvSpPr>
        <p:spPr>
          <a:xfrm>
            <a:off x="748417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5" name="Google Shape;27195;p60"/>
          <p:cNvSpPr/>
          <p:nvPr/>
        </p:nvSpPr>
        <p:spPr>
          <a:xfrm>
            <a:off x="760368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6" name="Google Shape;27196;p60"/>
          <p:cNvSpPr/>
          <p:nvPr/>
        </p:nvSpPr>
        <p:spPr>
          <a:xfrm>
            <a:off x="772319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7" name="Google Shape;27197;p60"/>
          <p:cNvSpPr/>
          <p:nvPr/>
        </p:nvSpPr>
        <p:spPr>
          <a:xfrm>
            <a:off x="784271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8" name="Google Shape;27198;p60"/>
          <p:cNvSpPr/>
          <p:nvPr/>
        </p:nvSpPr>
        <p:spPr>
          <a:xfrm>
            <a:off x="796222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9" name="Google Shape;27199;p60"/>
          <p:cNvSpPr/>
          <p:nvPr/>
        </p:nvSpPr>
        <p:spPr>
          <a:xfrm>
            <a:off x="808174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0" name="Google Shape;27200;p60"/>
          <p:cNvSpPr/>
          <p:nvPr/>
        </p:nvSpPr>
        <p:spPr>
          <a:xfrm>
            <a:off x="820125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1" name="Google Shape;27201;p60"/>
          <p:cNvSpPr/>
          <p:nvPr/>
        </p:nvSpPr>
        <p:spPr>
          <a:xfrm>
            <a:off x="832076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2" name="Google Shape;27202;p60"/>
          <p:cNvSpPr/>
          <p:nvPr/>
        </p:nvSpPr>
        <p:spPr>
          <a:xfrm>
            <a:off x="844028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3" name="Google Shape;27203;p60"/>
          <p:cNvSpPr/>
          <p:nvPr/>
        </p:nvSpPr>
        <p:spPr>
          <a:xfrm>
            <a:off x="855979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4" name="Google Shape;27204;p60"/>
          <p:cNvSpPr/>
          <p:nvPr/>
        </p:nvSpPr>
        <p:spPr>
          <a:xfrm>
            <a:off x="867930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5" name="Google Shape;27205;p60"/>
          <p:cNvSpPr/>
          <p:nvPr/>
        </p:nvSpPr>
        <p:spPr>
          <a:xfrm>
            <a:off x="879882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6" name="Google Shape;27206;p60"/>
          <p:cNvSpPr/>
          <p:nvPr/>
        </p:nvSpPr>
        <p:spPr>
          <a:xfrm>
            <a:off x="31350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7" name="Google Shape;27207;p60"/>
          <p:cNvSpPr/>
          <p:nvPr/>
        </p:nvSpPr>
        <p:spPr>
          <a:xfrm>
            <a:off x="43301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8" name="Google Shape;27208;p60"/>
          <p:cNvSpPr/>
          <p:nvPr/>
        </p:nvSpPr>
        <p:spPr>
          <a:xfrm>
            <a:off x="55251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9" name="Google Shape;27209;p60"/>
          <p:cNvSpPr/>
          <p:nvPr/>
        </p:nvSpPr>
        <p:spPr>
          <a:xfrm>
            <a:off x="67202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0" name="Google Shape;27210;p60"/>
          <p:cNvSpPr/>
          <p:nvPr/>
        </p:nvSpPr>
        <p:spPr>
          <a:xfrm>
            <a:off x="79153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1" name="Google Shape;27211;p60"/>
          <p:cNvSpPr/>
          <p:nvPr/>
        </p:nvSpPr>
        <p:spPr>
          <a:xfrm>
            <a:off x="91104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2" name="Google Shape;27212;p60"/>
          <p:cNvSpPr/>
          <p:nvPr/>
        </p:nvSpPr>
        <p:spPr>
          <a:xfrm>
            <a:off x="103055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3" name="Google Shape;27213;p60"/>
          <p:cNvSpPr/>
          <p:nvPr/>
        </p:nvSpPr>
        <p:spPr>
          <a:xfrm>
            <a:off x="115006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4" name="Google Shape;27214;p60"/>
          <p:cNvSpPr/>
          <p:nvPr/>
        </p:nvSpPr>
        <p:spPr>
          <a:xfrm>
            <a:off x="126956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5" name="Google Shape;27215;p60"/>
          <p:cNvSpPr/>
          <p:nvPr/>
        </p:nvSpPr>
        <p:spPr>
          <a:xfrm>
            <a:off x="138907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6" name="Google Shape;27216;p60"/>
          <p:cNvSpPr/>
          <p:nvPr/>
        </p:nvSpPr>
        <p:spPr>
          <a:xfrm>
            <a:off x="150858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7" name="Google Shape;27217;p60"/>
          <p:cNvSpPr/>
          <p:nvPr/>
        </p:nvSpPr>
        <p:spPr>
          <a:xfrm>
            <a:off x="162809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8" name="Google Shape;27218;p60"/>
          <p:cNvSpPr/>
          <p:nvPr/>
        </p:nvSpPr>
        <p:spPr>
          <a:xfrm>
            <a:off x="174760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9" name="Google Shape;27219;p60"/>
          <p:cNvSpPr/>
          <p:nvPr/>
        </p:nvSpPr>
        <p:spPr>
          <a:xfrm>
            <a:off x="186711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0" name="Google Shape;27220;p60"/>
          <p:cNvSpPr/>
          <p:nvPr/>
        </p:nvSpPr>
        <p:spPr>
          <a:xfrm>
            <a:off x="198661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1" name="Google Shape;27221;p60"/>
          <p:cNvSpPr/>
          <p:nvPr/>
        </p:nvSpPr>
        <p:spPr>
          <a:xfrm>
            <a:off x="210612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2" name="Google Shape;27222;p60"/>
          <p:cNvSpPr/>
          <p:nvPr/>
        </p:nvSpPr>
        <p:spPr>
          <a:xfrm>
            <a:off x="222563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3" name="Google Shape;27223;p60"/>
          <p:cNvSpPr/>
          <p:nvPr/>
        </p:nvSpPr>
        <p:spPr>
          <a:xfrm>
            <a:off x="234514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4" name="Google Shape;27224;p60"/>
          <p:cNvSpPr/>
          <p:nvPr/>
        </p:nvSpPr>
        <p:spPr>
          <a:xfrm>
            <a:off x="246465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5" name="Google Shape;27225;p60"/>
          <p:cNvSpPr/>
          <p:nvPr/>
        </p:nvSpPr>
        <p:spPr>
          <a:xfrm>
            <a:off x="258415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6" name="Google Shape;27226;p60"/>
          <p:cNvSpPr/>
          <p:nvPr/>
        </p:nvSpPr>
        <p:spPr>
          <a:xfrm>
            <a:off x="270366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7" name="Google Shape;27227;p60"/>
          <p:cNvSpPr/>
          <p:nvPr/>
        </p:nvSpPr>
        <p:spPr>
          <a:xfrm>
            <a:off x="282317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8" name="Google Shape;27228;p60"/>
          <p:cNvSpPr/>
          <p:nvPr/>
        </p:nvSpPr>
        <p:spPr>
          <a:xfrm>
            <a:off x="294268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9" name="Google Shape;27229;p60"/>
          <p:cNvSpPr/>
          <p:nvPr/>
        </p:nvSpPr>
        <p:spPr>
          <a:xfrm>
            <a:off x="306219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0" name="Google Shape;27230;p60"/>
          <p:cNvSpPr/>
          <p:nvPr/>
        </p:nvSpPr>
        <p:spPr>
          <a:xfrm>
            <a:off x="318170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1" name="Google Shape;27231;p60"/>
          <p:cNvSpPr/>
          <p:nvPr/>
        </p:nvSpPr>
        <p:spPr>
          <a:xfrm>
            <a:off x="330120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2" name="Google Shape;27232;p60"/>
          <p:cNvSpPr/>
          <p:nvPr/>
        </p:nvSpPr>
        <p:spPr>
          <a:xfrm>
            <a:off x="342071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3" name="Google Shape;27233;p60"/>
          <p:cNvSpPr/>
          <p:nvPr/>
        </p:nvSpPr>
        <p:spPr>
          <a:xfrm>
            <a:off x="354022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4" name="Google Shape;27234;p60"/>
          <p:cNvSpPr/>
          <p:nvPr/>
        </p:nvSpPr>
        <p:spPr>
          <a:xfrm>
            <a:off x="365973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5" name="Google Shape;27235;p60"/>
          <p:cNvSpPr/>
          <p:nvPr/>
        </p:nvSpPr>
        <p:spPr>
          <a:xfrm>
            <a:off x="377925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6" name="Google Shape;27236;p60"/>
          <p:cNvSpPr/>
          <p:nvPr/>
        </p:nvSpPr>
        <p:spPr>
          <a:xfrm>
            <a:off x="389876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7" name="Google Shape;27237;p60"/>
          <p:cNvSpPr/>
          <p:nvPr/>
        </p:nvSpPr>
        <p:spPr>
          <a:xfrm>
            <a:off x="401827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8" name="Google Shape;27238;p60"/>
          <p:cNvSpPr/>
          <p:nvPr/>
        </p:nvSpPr>
        <p:spPr>
          <a:xfrm>
            <a:off x="413779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9" name="Google Shape;27239;p60"/>
          <p:cNvSpPr/>
          <p:nvPr/>
        </p:nvSpPr>
        <p:spPr>
          <a:xfrm>
            <a:off x="425730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0" name="Google Shape;27240;p60"/>
          <p:cNvSpPr/>
          <p:nvPr/>
        </p:nvSpPr>
        <p:spPr>
          <a:xfrm>
            <a:off x="437682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1" name="Google Shape;27241;p60"/>
          <p:cNvSpPr/>
          <p:nvPr/>
        </p:nvSpPr>
        <p:spPr>
          <a:xfrm>
            <a:off x="449633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2" name="Google Shape;27242;p60"/>
          <p:cNvSpPr/>
          <p:nvPr/>
        </p:nvSpPr>
        <p:spPr>
          <a:xfrm>
            <a:off x="461584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3" name="Google Shape;27243;p60"/>
          <p:cNvSpPr/>
          <p:nvPr/>
        </p:nvSpPr>
        <p:spPr>
          <a:xfrm>
            <a:off x="473536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4" name="Google Shape;27244;p60"/>
          <p:cNvSpPr/>
          <p:nvPr/>
        </p:nvSpPr>
        <p:spPr>
          <a:xfrm>
            <a:off x="485487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5" name="Google Shape;27245;p60"/>
          <p:cNvSpPr/>
          <p:nvPr/>
        </p:nvSpPr>
        <p:spPr>
          <a:xfrm>
            <a:off x="497438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6" name="Google Shape;27246;p60"/>
          <p:cNvSpPr/>
          <p:nvPr/>
        </p:nvSpPr>
        <p:spPr>
          <a:xfrm>
            <a:off x="509390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7" name="Google Shape;27247;p60"/>
          <p:cNvSpPr/>
          <p:nvPr/>
        </p:nvSpPr>
        <p:spPr>
          <a:xfrm>
            <a:off x="521341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8" name="Google Shape;27248;p60"/>
          <p:cNvSpPr/>
          <p:nvPr/>
        </p:nvSpPr>
        <p:spPr>
          <a:xfrm>
            <a:off x="533292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9" name="Google Shape;27249;p60"/>
          <p:cNvSpPr/>
          <p:nvPr/>
        </p:nvSpPr>
        <p:spPr>
          <a:xfrm>
            <a:off x="545244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0" name="Google Shape;27250;p60"/>
          <p:cNvSpPr/>
          <p:nvPr/>
        </p:nvSpPr>
        <p:spPr>
          <a:xfrm>
            <a:off x="557195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1" name="Google Shape;27251;p60"/>
          <p:cNvSpPr/>
          <p:nvPr/>
        </p:nvSpPr>
        <p:spPr>
          <a:xfrm>
            <a:off x="569146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2" name="Google Shape;27252;p60"/>
          <p:cNvSpPr/>
          <p:nvPr/>
        </p:nvSpPr>
        <p:spPr>
          <a:xfrm>
            <a:off x="581098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3" name="Google Shape;27253;p60"/>
          <p:cNvSpPr/>
          <p:nvPr/>
        </p:nvSpPr>
        <p:spPr>
          <a:xfrm>
            <a:off x="593049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4" name="Google Shape;27254;p60"/>
          <p:cNvSpPr/>
          <p:nvPr/>
        </p:nvSpPr>
        <p:spPr>
          <a:xfrm>
            <a:off x="605001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5" name="Google Shape;27255;p60"/>
          <p:cNvSpPr/>
          <p:nvPr/>
        </p:nvSpPr>
        <p:spPr>
          <a:xfrm>
            <a:off x="616952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6" name="Google Shape;27256;p60"/>
          <p:cNvSpPr/>
          <p:nvPr/>
        </p:nvSpPr>
        <p:spPr>
          <a:xfrm>
            <a:off x="628903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7" name="Google Shape;27257;p60"/>
          <p:cNvSpPr/>
          <p:nvPr/>
        </p:nvSpPr>
        <p:spPr>
          <a:xfrm>
            <a:off x="640855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8" name="Google Shape;27258;p60"/>
          <p:cNvSpPr/>
          <p:nvPr/>
        </p:nvSpPr>
        <p:spPr>
          <a:xfrm>
            <a:off x="652806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9" name="Google Shape;27259;p60"/>
          <p:cNvSpPr/>
          <p:nvPr/>
        </p:nvSpPr>
        <p:spPr>
          <a:xfrm>
            <a:off x="664757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0" name="Google Shape;27260;p60"/>
          <p:cNvSpPr/>
          <p:nvPr/>
        </p:nvSpPr>
        <p:spPr>
          <a:xfrm>
            <a:off x="676709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1" name="Google Shape;27261;p60"/>
          <p:cNvSpPr/>
          <p:nvPr/>
        </p:nvSpPr>
        <p:spPr>
          <a:xfrm>
            <a:off x="688660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2" name="Google Shape;27262;p60"/>
          <p:cNvSpPr/>
          <p:nvPr/>
        </p:nvSpPr>
        <p:spPr>
          <a:xfrm>
            <a:off x="700611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3" name="Google Shape;27263;p60"/>
          <p:cNvSpPr/>
          <p:nvPr/>
        </p:nvSpPr>
        <p:spPr>
          <a:xfrm>
            <a:off x="712563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4" name="Google Shape;27264;p60"/>
          <p:cNvSpPr/>
          <p:nvPr/>
        </p:nvSpPr>
        <p:spPr>
          <a:xfrm>
            <a:off x="724514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5" name="Google Shape;27265;p60"/>
          <p:cNvSpPr/>
          <p:nvPr/>
        </p:nvSpPr>
        <p:spPr>
          <a:xfrm>
            <a:off x="736465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6" name="Google Shape;27266;p60"/>
          <p:cNvSpPr/>
          <p:nvPr/>
        </p:nvSpPr>
        <p:spPr>
          <a:xfrm>
            <a:off x="748417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7" name="Google Shape;27267;p60"/>
          <p:cNvSpPr/>
          <p:nvPr/>
        </p:nvSpPr>
        <p:spPr>
          <a:xfrm>
            <a:off x="760368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8" name="Google Shape;27268;p60"/>
          <p:cNvSpPr/>
          <p:nvPr/>
        </p:nvSpPr>
        <p:spPr>
          <a:xfrm>
            <a:off x="772319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9" name="Google Shape;27269;p60"/>
          <p:cNvSpPr/>
          <p:nvPr/>
        </p:nvSpPr>
        <p:spPr>
          <a:xfrm>
            <a:off x="784271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0" name="Google Shape;27270;p60"/>
          <p:cNvSpPr/>
          <p:nvPr/>
        </p:nvSpPr>
        <p:spPr>
          <a:xfrm>
            <a:off x="796222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1" name="Google Shape;27271;p60"/>
          <p:cNvSpPr/>
          <p:nvPr/>
        </p:nvSpPr>
        <p:spPr>
          <a:xfrm>
            <a:off x="808174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2" name="Google Shape;27272;p60"/>
          <p:cNvSpPr/>
          <p:nvPr/>
        </p:nvSpPr>
        <p:spPr>
          <a:xfrm>
            <a:off x="820125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3" name="Google Shape;27273;p60"/>
          <p:cNvSpPr/>
          <p:nvPr/>
        </p:nvSpPr>
        <p:spPr>
          <a:xfrm>
            <a:off x="832076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4" name="Google Shape;27274;p60"/>
          <p:cNvSpPr/>
          <p:nvPr/>
        </p:nvSpPr>
        <p:spPr>
          <a:xfrm>
            <a:off x="844028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5" name="Google Shape;27275;p60"/>
          <p:cNvSpPr/>
          <p:nvPr/>
        </p:nvSpPr>
        <p:spPr>
          <a:xfrm>
            <a:off x="855979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6" name="Google Shape;27276;p60"/>
          <p:cNvSpPr/>
          <p:nvPr/>
        </p:nvSpPr>
        <p:spPr>
          <a:xfrm>
            <a:off x="867930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7" name="Google Shape;27277;p60"/>
          <p:cNvSpPr/>
          <p:nvPr/>
        </p:nvSpPr>
        <p:spPr>
          <a:xfrm>
            <a:off x="879882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8" name="Google Shape;27278;p60"/>
          <p:cNvSpPr/>
          <p:nvPr/>
        </p:nvSpPr>
        <p:spPr>
          <a:xfrm>
            <a:off x="31350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9" name="Google Shape;27279;p60"/>
          <p:cNvSpPr/>
          <p:nvPr/>
        </p:nvSpPr>
        <p:spPr>
          <a:xfrm>
            <a:off x="43301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0" name="Google Shape;27280;p60"/>
          <p:cNvSpPr/>
          <p:nvPr/>
        </p:nvSpPr>
        <p:spPr>
          <a:xfrm>
            <a:off x="55251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1" name="Google Shape;27281;p60"/>
          <p:cNvSpPr/>
          <p:nvPr/>
        </p:nvSpPr>
        <p:spPr>
          <a:xfrm>
            <a:off x="67202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2" name="Google Shape;27282;p60"/>
          <p:cNvSpPr/>
          <p:nvPr/>
        </p:nvSpPr>
        <p:spPr>
          <a:xfrm>
            <a:off x="79153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3" name="Google Shape;27283;p60"/>
          <p:cNvSpPr/>
          <p:nvPr/>
        </p:nvSpPr>
        <p:spPr>
          <a:xfrm>
            <a:off x="91104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4" name="Google Shape;27284;p60"/>
          <p:cNvSpPr/>
          <p:nvPr/>
        </p:nvSpPr>
        <p:spPr>
          <a:xfrm>
            <a:off x="103055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5" name="Google Shape;27285;p60"/>
          <p:cNvSpPr/>
          <p:nvPr/>
        </p:nvSpPr>
        <p:spPr>
          <a:xfrm>
            <a:off x="115006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6" name="Google Shape;27286;p60"/>
          <p:cNvSpPr/>
          <p:nvPr/>
        </p:nvSpPr>
        <p:spPr>
          <a:xfrm>
            <a:off x="126956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7" name="Google Shape;27287;p60"/>
          <p:cNvSpPr/>
          <p:nvPr/>
        </p:nvSpPr>
        <p:spPr>
          <a:xfrm>
            <a:off x="138907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8" name="Google Shape;27288;p60"/>
          <p:cNvSpPr/>
          <p:nvPr/>
        </p:nvSpPr>
        <p:spPr>
          <a:xfrm>
            <a:off x="150858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9" name="Google Shape;27289;p60"/>
          <p:cNvSpPr/>
          <p:nvPr/>
        </p:nvSpPr>
        <p:spPr>
          <a:xfrm>
            <a:off x="162809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0" name="Google Shape;27290;p60"/>
          <p:cNvSpPr/>
          <p:nvPr/>
        </p:nvSpPr>
        <p:spPr>
          <a:xfrm>
            <a:off x="174760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1" name="Google Shape;27291;p60"/>
          <p:cNvSpPr/>
          <p:nvPr/>
        </p:nvSpPr>
        <p:spPr>
          <a:xfrm>
            <a:off x="186711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2" name="Google Shape;27292;p60"/>
          <p:cNvSpPr/>
          <p:nvPr/>
        </p:nvSpPr>
        <p:spPr>
          <a:xfrm>
            <a:off x="198661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3" name="Google Shape;27293;p60"/>
          <p:cNvSpPr/>
          <p:nvPr/>
        </p:nvSpPr>
        <p:spPr>
          <a:xfrm>
            <a:off x="210612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4" name="Google Shape;27294;p60"/>
          <p:cNvSpPr/>
          <p:nvPr/>
        </p:nvSpPr>
        <p:spPr>
          <a:xfrm>
            <a:off x="222563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5" name="Google Shape;27295;p60"/>
          <p:cNvSpPr/>
          <p:nvPr/>
        </p:nvSpPr>
        <p:spPr>
          <a:xfrm>
            <a:off x="234514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6" name="Google Shape;27296;p60"/>
          <p:cNvSpPr/>
          <p:nvPr/>
        </p:nvSpPr>
        <p:spPr>
          <a:xfrm>
            <a:off x="246465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7" name="Google Shape;27297;p60"/>
          <p:cNvSpPr/>
          <p:nvPr/>
        </p:nvSpPr>
        <p:spPr>
          <a:xfrm>
            <a:off x="258415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8" name="Google Shape;27298;p60"/>
          <p:cNvSpPr/>
          <p:nvPr/>
        </p:nvSpPr>
        <p:spPr>
          <a:xfrm>
            <a:off x="270366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9" name="Google Shape;27299;p60"/>
          <p:cNvSpPr/>
          <p:nvPr/>
        </p:nvSpPr>
        <p:spPr>
          <a:xfrm>
            <a:off x="282317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0" name="Google Shape;27300;p60"/>
          <p:cNvSpPr/>
          <p:nvPr/>
        </p:nvSpPr>
        <p:spPr>
          <a:xfrm>
            <a:off x="294268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1" name="Google Shape;27301;p60"/>
          <p:cNvSpPr/>
          <p:nvPr/>
        </p:nvSpPr>
        <p:spPr>
          <a:xfrm>
            <a:off x="306219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2" name="Google Shape;27302;p60"/>
          <p:cNvSpPr/>
          <p:nvPr/>
        </p:nvSpPr>
        <p:spPr>
          <a:xfrm>
            <a:off x="318170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3" name="Google Shape;27303;p60"/>
          <p:cNvSpPr/>
          <p:nvPr/>
        </p:nvSpPr>
        <p:spPr>
          <a:xfrm>
            <a:off x="330120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4" name="Google Shape;27304;p60"/>
          <p:cNvSpPr/>
          <p:nvPr/>
        </p:nvSpPr>
        <p:spPr>
          <a:xfrm>
            <a:off x="342071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5" name="Google Shape;27305;p60"/>
          <p:cNvSpPr/>
          <p:nvPr/>
        </p:nvSpPr>
        <p:spPr>
          <a:xfrm>
            <a:off x="354022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6" name="Google Shape;27306;p60"/>
          <p:cNvSpPr/>
          <p:nvPr/>
        </p:nvSpPr>
        <p:spPr>
          <a:xfrm>
            <a:off x="365973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7" name="Google Shape;27307;p60"/>
          <p:cNvSpPr/>
          <p:nvPr/>
        </p:nvSpPr>
        <p:spPr>
          <a:xfrm>
            <a:off x="377925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8" name="Google Shape;27308;p60"/>
          <p:cNvSpPr/>
          <p:nvPr/>
        </p:nvSpPr>
        <p:spPr>
          <a:xfrm>
            <a:off x="389876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9" name="Google Shape;27309;p60"/>
          <p:cNvSpPr/>
          <p:nvPr/>
        </p:nvSpPr>
        <p:spPr>
          <a:xfrm>
            <a:off x="401827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0" name="Google Shape;27310;p60"/>
          <p:cNvSpPr/>
          <p:nvPr/>
        </p:nvSpPr>
        <p:spPr>
          <a:xfrm>
            <a:off x="413779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1" name="Google Shape;27311;p60"/>
          <p:cNvSpPr/>
          <p:nvPr/>
        </p:nvSpPr>
        <p:spPr>
          <a:xfrm>
            <a:off x="425730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2" name="Google Shape;27312;p60"/>
          <p:cNvSpPr/>
          <p:nvPr/>
        </p:nvSpPr>
        <p:spPr>
          <a:xfrm>
            <a:off x="437682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3" name="Google Shape;27313;p60"/>
          <p:cNvSpPr/>
          <p:nvPr/>
        </p:nvSpPr>
        <p:spPr>
          <a:xfrm>
            <a:off x="449633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4" name="Google Shape;27314;p60"/>
          <p:cNvSpPr/>
          <p:nvPr/>
        </p:nvSpPr>
        <p:spPr>
          <a:xfrm>
            <a:off x="461584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5" name="Google Shape;27315;p60"/>
          <p:cNvSpPr/>
          <p:nvPr/>
        </p:nvSpPr>
        <p:spPr>
          <a:xfrm>
            <a:off x="473536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6" name="Google Shape;27316;p60"/>
          <p:cNvSpPr/>
          <p:nvPr/>
        </p:nvSpPr>
        <p:spPr>
          <a:xfrm>
            <a:off x="485487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7" name="Google Shape;27317;p60"/>
          <p:cNvSpPr/>
          <p:nvPr/>
        </p:nvSpPr>
        <p:spPr>
          <a:xfrm>
            <a:off x="497438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8" name="Google Shape;27318;p60"/>
          <p:cNvSpPr/>
          <p:nvPr/>
        </p:nvSpPr>
        <p:spPr>
          <a:xfrm>
            <a:off x="509390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9" name="Google Shape;27319;p60"/>
          <p:cNvSpPr/>
          <p:nvPr/>
        </p:nvSpPr>
        <p:spPr>
          <a:xfrm>
            <a:off x="521341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0" name="Google Shape;27320;p60"/>
          <p:cNvSpPr/>
          <p:nvPr/>
        </p:nvSpPr>
        <p:spPr>
          <a:xfrm>
            <a:off x="533292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1" name="Google Shape;27321;p60"/>
          <p:cNvSpPr/>
          <p:nvPr/>
        </p:nvSpPr>
        <p:spPr>
          <a:xfrm>
            <a:off x="545244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2" name="Google Shape;27322;p60"/>
          <p:cNvSpPr/>
          <p:nvPr/>
        </p:nvSpPr>
        <p:spPr>
          <a:xfrm>
            <a:off x="557195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3" name="Google Shape;27323;p60"/>
          <p:cNvSpPr/>
          <p:nvPr/>
        </p:nvSpPr>
        <p:spPr>
          <a:xfrm>
            <a:off x="569146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4" name="Google Shape;27324;p60"/>
          <p:cNvSpPr/>
          <p:nvPr/>
        </p:nvSpPr>
        <p:spPr>
          <a:xfrm>
            <a:off x="581098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5" name="Google Shape;27325;p60"/>
          <p:cNvSpPr/>
          <p:nvPr/>
        </p:nvSpPr>
        <p:spPr>
          <a:xfrm>
            <a:off x="593049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6" name="Google Shape;27326;p60"/>
          <p:cNvSpPr/>
          <p:nvPr/>
        </p:nvSpPr>
        <p:spPr>
          <a:xfrm>
            <a:off x="605001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7" name="Google Shape;27327;p60"/>
          <p:cNvSpPr/>
          <p:nvPr/>
        </p:nvSpPr>
        <p:spPr>
          <a:xfrm>
            <a:off x="616952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8" name="Google Shape;27328;p60"/>
          <p:cNvSpPr/>
          <p:nvPr/>
        </p:nvSpPr>
        <p:spPr>
          <a:xfrm>
            <a:off x="628903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9" name="Google Shape;27329;p60"/>
          <p:cNvSpPr/>
          <p:nvPr/>
        </p:nvSpPr>
        <p:spPr>
          <a:xfrm>
            <a:off x="640855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0" name="Google Shape;27330;p60"/>
          <p:cNvSpPr/>
          <p:nvPr/>
        </p:nvSpPr>
        <p:spPr>
          <a:xfrm>
            <a:off x="652806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1" name="Google Shape;27331;p60"/>
          <p:cNvSpPr/>
          <p:nvPr/>
        </p:nvSpPr>
        <p:spPr>
          <a:xfrm>
            <a:off x="664757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2" name="Google Shape;27332;p60"/>
          <p:cNvSpPr/>
          <p:nvPr/>
        </p:nvSpPr>
        <p:spPr>
          <a:xfrm>
            <a:off x="676709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3" name="Google Shape;27333;p60"/>
          <p:cNvSpPr/>
          <p:nvPr/>
        </p:nvSpPr>
        <p:spPr>
          <a:xfrm>
            <a:off x="688660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4" name="Google Shape;27334;p60"/>
          <p:cNvSpPr/>
          <p:nvPr/>
        </p:nvSpPr>
        <p:spPr>
          <a:xfrm>
            <a:off x="700611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5" name="Google Shape;27335;p60"/>
          <p:cNvSpPr/>
          <p:nvPr/>
        </p:nvSpPr>
        <p:spPr>
          <a:xfrm>
            <a:off x="712563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6" name="Google Shape;27336;p60"/>
          <p:cNvSpPr/>
          <p:nvPr/>
        </p:nvSpPr>
        <p:spPr>
          <a:xfrm>
            <a:off x="724514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7" name="Google Shape;27337;p60"/>
          <p:cNvSpPr/>
          <p:nvPr/>
        </p:nvSpPr>
        <p:spPr>
          <a:xfrm>
            <a:off x="736465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8" name="Google Shape;27338;p60"/>
          <p:cNvSpPr/>
          <p:nvPr/>
        </p:nvSpPr>
        <p:spPr>
          <a:xfrm>
            <a:off x="748417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9" name="Google Shape;27339;p60"/>
          <p:cNvSpPr/>
          <p:nvPr/>
        </p:nvSpPr>
        <p:spPr>
          <a:xfrm>
            <a:off x="760368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0" name="Google Shape;27340;p60"/>
          <p:cNvSpPr/>
          <p:nvPr/>
        </p:nvSpPr>
        <p:spPr>
          <a:xfrm>
            <a:off x="772319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1" name="Google Shape;27341;p60"/>
          <p:cNvSpPr/>
          <p:nvPr/>
        </p:nvSpPr>
        <p:spPr>
          <a:xfrm>
            <a:off x="784271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2" name="Google Shape;27342;p60"/>
          <p:cNvSpPr/>
          <p:nvPr/>
        </p:nvSpPr>
        <p:spPr>
          <a:xfrm>
            <a:off x="796222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3" name="Google Shape;27343;p60"/>
          <p:cNvSpPr/>
          <p:nvPr/>
        </p:nvSpPr>
        <p:spPr>
          <a:xfrm>
            <a:off x="808174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4" name="Google Shape;27344;p60"/>
          <p:cNvSpPr/>
          <p:nvPr/>
        </p:nvSpPr>
        <p:spPr>
          <a:xfrm>
            <a:off x="820125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5" name="Google Shape;27345;p60"/>
          <p:cNvSpPr/>
          <p:nvPr/>
        </p:nvSpPr>
        <p:spPr>
          <a:xfrm>
            <a:off x="832076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6" name="Google Shape;27346;p60"/>
          <p:cNvSpPr/>
          <p:nvPr/>
        </p:nvSpPr>
        <p:spPr>
          <a:xfrm>
            <a:off x="844028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7" name="Google Shape;27347;p60"/>
          <p:cNvSpPr/>
          <p:nvPr/>
        </p:nvSpPr>
        <p:spPr>
          <a:xfrm>
            <a:off x="855979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8" name="Google Shape;27348;p60"/>
          <p:cNvSpPr/>
          <p:nvPr/>
        </p:nvSpPr>
        <p:spPr>
          <a:xfrm>
            <a:off x="867930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9" name="Google Shape;27349;p60"/>
          <p:cNvSpPr/>
          <p:nvPr/>
        </p:nvSpPr>
        <p:spPr>
          <a:xfrm>
            <a:off x="879882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0" name="Google Shape;27350;p60"/>
          <p:cNvSpPr/>
          <p:nvPr/>
        </p:nvSpPr>
        <p:spPr>
          <a:xfrm>
            <a:off x="31350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1" name="Google Shape;27351;p60"/>
          <p:cNvSpPr/>
          <p:nvPr/>
        </p:nvSpPr>
        <p:spPr>
          <a:xfrm>
            <a:off x="43301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2" name="Google Shape;27352;p60"/>
          <p:cNvSpPr/>
          <p:nvPr/>
        </p:nvSpPr>
        <p:spPr>
          <a:xfrm>
            <a:off x="55251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3" name="Google Shape;27353;p60"/>
          <p:cNvSpPr/>
          <p:nvPr/>
        </p:nvSpPr>
        <p:spPr>
          <a:xfrm>
            <a:off x="67202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4" name="Google Shape;27354;p60"/>
          <p:cNvSpPr/>
          <p:nvPr/>
        </p:nvSpPr>
        <p:spPr>
          <a:xfrm>
            <a:off x="79153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5" name="Google Shape;27355;p60"/>
          <p:cNvSpPr/>
          <p:nvPr/>
        </p:nvSpPr>
        <p:spPr>
          <a:xfrm>
            <a:off x="91104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6" name="Google Shape;27356;p60"/>
          <p:cNvSpPr/>
          <p:nvPr/>
        </p:nvSpPr>
        <p:spPr>
          <a:xfrm>
            <a:off x="103055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7" name="Google Shape;27357;p60"/>
          <p:cNvSpPr/>
          <p:nvPr/>
        </p:nvSpPr>
        <p:spPr>
          <a:xfrm>
            <a:off x="115006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8" name="Google Shape;27358;p60"/>
          <p:cNvSpPr/>
          <p:nvPr/>
        </p:nvSpPr>
        <p:spPr>
          <a:xfrm>
            <a:off x="126956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9" name="Google Shape;27359;p60"/>
          <p:cNvSpPr/>
          <p:nvPr/>
        </p:nvSpPr>
        <p:spPr>
          <a:xfrm>
            <a:off x="138907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0" name="Google Shape;27360;p60"/>
          <p:cNvSpPr/>
          <p:nvPr/>
        </p:nvSpPr>
        <p:spPr>
          <a:xfrm>
            <a:off x="150858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1" name="Google Shape;27361;p60"/>
          <p:cNvSpPr/>
          <p:nvPr/>
        </p:nvSpPr>
        <p:spPr>
          <a:xfrm>
            <a:off x="162809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2" name="Google Shape;27362;p60"/>
          <p:cNvSpPr/>
          <p:nvPr/>
        </p:nvSpPr>
        <p:spPr>
          <a:xfrm>
            <a:off x="174760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3" name="Google Shape;27363;p60"/>
          <p:cNvSpPr/>
          <p:nvPr/>
        </p:nvSpPr>
        <p:spPr>
          <a:xfrm>
            <a:off x="186711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4" name="Google Shape;27364;p60"/>
          <p:cNvSpPr/>
          <p:nvPr/>
        </p:nvSpPr>
        <p:spPr>
          <a:xfrm>
            <a:off x="198661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5" name="Google Shape;27365;p60"/>
          <p:cNvSpPr/>
          <p:nvPr/>
        </p:nvSpPr>
        <p:spPr>
          <a:xfrm>
            <a:off x="210612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6" name="Google Shape;27366;p60"/>
          <p:cNvSpPr/>
          <p:nvPr/>
        </p:nvSpPr>
        <p:spPr>
          <a:xfrm>
            <a:off x="222563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7" name="Google Shape;27367;p60"/>
          <p:cNvSpPr/>
          <p:nvPr/>
        </p:nvSpPr>
        <p:spPr>
          <a:xfrm>
            <a:off x="234514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8" name="Google Shape;27368;p60"/>
          <p:cNvSpPr/>
          <p:nvPr/>
        </p:nvSpPr>
        <p:spPr>
          <a:xfrm>
            <a:off x="246465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9" name="Google Shape;27369;p60"/>
          <p:cNvSpPr/>
          <p:nvPr/>
        </p:nvSpPr>
        <p:spPr>
          <a:xfrm>
            <a:off x="258415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0" name="Google Shape;27370;p60"/>
          <p:cNvSpPr/>
          <p:nvPr/>
        </p:nvSpPr>
        <p:spPr>
          <a:xfrm>
            <a:off x="270366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1" name="Google Shape;27371;p60"/>
          <p:cNvSpPr/>
          <p:nvPr/>
        </p:nvSpPr>
        <p:spPr>
          <a:xfrm>
            <a:off x="282317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2" name="Google Shape;27372;p60"/>
          <p:cNvSpPr/>
          <p:nvPr/>
        </p:nvSpPr>
        <p:spPr>
          <a:xfrm>
            <a:off x="294268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3" name="Google Shape;27373;p60"/>
          <p:cNvSpPr/>
          <p:nvPr/>
        </p:nvSpPr>
        <p:spPr>
          <a:xfrm>
            <a:off x="306219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4" name="Google Shape;27374;p60"/>
          <p:cNvSpPr/>
          <p:nvPr/>
        </p:nvSpPr>
        <p:spPr>
          <a:xfrm>
            <a:off x="318170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5" name="Google Shape;27375;p60"/>
          <p:cNvSpPr/>
          <p:nvPr/>
        </p:nvSpPr>
        <p:spPr>
          <a:xfrm>
            <a:off x="330120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6" name="Google Shape;27376;p60"/>
          <p:cNvSpPr/>
          <p:nvPr/>
        </p:nvSpPr>
        <p:spPr>
          <a:xfrm>
            <a:off x="342071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7" name="Google Shape;27377;p60"/>
          <p:cNvSpPr/>
          <p:nvPr/>
        </p:nvSpPr>
        <p:spPr>
          <a:xfrm>
            <a:off x="354022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8" name="Google Shape;27378;p60"/>
          <p:cNvSpPr/>
          <p:nvPr/>
        </p:nvSpPr>
        <p:spPr>
          <a:xfrm>
            <a:off x="365973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9" name="Google Shape;27379;p60"/>
          <p:cNvSpPr/>
          <p:nvPr/>
        </p:nvSpPr>
        <p:spPr>
          <a:xfrm>
            <a:off x="377925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0" name="Google Shape;27380;p60"/>
          <p:cNvSpPr/>
          <p:nvPr/>
        </p:nvSpPr>
        <p:spPr>
          <a:xfrm>
            <a:off x="389876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1" name="Google Shape;27381;p60"/>
          <p:cNvSpPr/>
          <p:nvPr/>
        </p:nvSpPr>
        <p:spPr>
          <a:xfrm>
            <a:off x="401827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2" name="Google Shape;27382;p60"/>
          <p:cNvSpPr/>
          <p:nvPr/>
        </p:nvSpPr>
        <p:spPr>
          <a:xfrm>
            <a:off x="413779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3" name="Google Shape;27383;p60"/>
          <p:cNvSpPr/>
          <p:nvPr/>
        </p:nvSpPr>
        <p:spPr>
          <a:xfrm>
            <a:off x="425730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4" name="Google Shape;27384;p60"/>
          <p:cNvSpPr/>
          <p:nvPr/>
        </p:nvSpPr>
        <p:spPr>
          <a:xfrm>
            <a:off x="437682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5" name="Google Shape;27385;p60"/>
          <p:cNvSpPr/>
          <p:nvPr/>
        </p:nvSpPr>
        <p:spPr>
          <a:xfrm>
            <a:off x="449633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6" name="Google Shape;27386;p60"/>
          <p:cNvSpPr/>
          <p:nvPr/>
        </p:nvSpPr>
        <p:spPr>
          <a:xfrm>
            <a:off x="461584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7" name="Google Shape;27387;p60"/>
          <p:cNvSpPr/>
          <p:nvPr/>
        </p:nvSpPr>
        <p:spPr>
          <a:xfrm>
            <a:off x="473536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8" name="Google Shape;27388;p60"/>
          <p:cNvSpPr/>
          <p:nvPr/>
        </p:nvSpPr>
        <p:spPr>
          <a:xfrm>
            <a:off x="485487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9" name="Google Shape;27389;p60"/>
          <p:cNvSpPr/>
          <p:nvPr/>
        </p:nvSpPr>
        <p:spPr>
          <a:xfrm>
            <a:off x="497438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0" name="Google Shape;27390;p60"/>
          <p:cNvSpPr/>
          <p:nvPr/>
        </p:nvSpPr>
        <p:spPr>
          <a:xfrm>
            <a:off x="509390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1" name="Google Shape;27391;p60"/>
          <p:cNvSpPr/>
          <p:nvPr/>
        </p:nvSpPr>
        <p:spPr>
          <a:xfrm>
            <a:off x="521341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2" name="Google Shape;27392;p60"/>
          <p:cNvSpPr/>
          <p:nvPr/>
        </p:nvSpPr>
        <p:spPr>
          <a:xfrm>
            <a:off x="533292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3" name="Google Shape;27393;p60"/>
          <p:cNvSpPr/>
          <p:nvPr/>
        </p:nvSpPr>
        <p:spPr>
          <a:xfrm>
            <a:off x="545244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4" name="Google Shape;27394;p60"/>
          <p:cNvSpPr/>
          <p:nvPr/>
        </p:nvSpPr>
        <p:spPr>
          <a:xfrm>
            <a:off x="557195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5" name="Google Shape;27395;p60"/>
          <p:cNvSpPr/>
          <p:nvPr/>
        </p:nvSpPr>
        <p:spPr>
          <a:xfrm>
            <a:off x="569146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6" name="Google Shape;27396;p60"/>
          <p:cNvSpPr/>
          <p:nvPr/>
        </p:nvSpPr>
        <p:spPr>
          <a:xfrm>
            <a:off x="581098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7" name="Google Shape;27397;p60"/>
          <p:cNvSpPr/>
          <p:nvPr/>
        </p:nvSpPr>
        <p:spPr>
          <a:xfrm>
            <a:off x="593049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8" name="Google Shape;27398;p60"/>
          <p:cNvSpPr/>
          <p:nvPr/>
        </p:nvSpPr>
        <p:spPr>
          <a:xfrm>
            <a:off x="605001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9" name="Google Shape;27399;p60"/>
          <p:cNvSpPr/>
          <p:nvPr/>
        </p:nvSpPr>
        <p:spPr>
          <a:xfrm>
            <a:off x="616952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0" name="Google Shape;27400;p60"/>
          <p:cNvSpPr/>
          <p:nvPr/>
        </p:nvSpPr>
        <p:spPr>
          <a:xfrm>
            <a:off x="628903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1" name="Google Shape;27401;p60"/>
          <p:cNvSpPr/>
          <p:nvPr/>
        </p:nvSpPr>
        <p:spPr>
          <a:xfrm>
            <a:off x="640855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2" name="Google Shape;27402;p60"/>
          <p:cNvSpPr/>
          <p:nvPr/>
        </p:nvSpPr>
        <p:spPr>
          <a:xfrm>
            <a:off x="652806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3" name="Google Shape;27403;p60"/>
          <p:cNvSpPr/>
          <p:nvPr/>
        </p:nvSpPr>
        <p:spPr>
          <a:xfrm>
            <a:off x="664757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4" name="Google Shape;27404;p60"/>
          <p:cNvSpPr/>
          <p:nvPr/>
        </p:nvSpPr>
        <p:spPr>
          <a:xfrm>
            <a:off x="676709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5" name="Google Shape;27405;p60"/>
          <p:cNvSpPr/>
          <p:nvPr/>
        </p:nvSpPr>
        <p:spPr>
          <a:xfrm>
            <a:off x="688660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6" name="Google Shape;27406;p60"/>
          <p:cNvSpPr/>
          <p:nvPr/>
        </p:nvSpPr>
        <p:spPr>
          <a:xfrm>
            <a:off x="700611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7" name="Google Shape;27407;p60"/>
          <p:cNvSpPr/>
          <p:nvPr/>
        </p:nvSpPr>
        <p:spPr>
          <a:xfrm>
            <a:off x="712563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8" name="Google Shape;27408;p60"/>
          <p:cNvSpPr/>
          <p:nvPr/>
        </p:nvSpPr>
        <p:spPr>
          <a:xfrm>
            <a:off x="724514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9" name="Google Shape;27409;p60"/>
          <p:cNvSpPr/>
          <p:nvPr/>
        </p:nvSpPr>
        <p:spPr>
          <a:xfrm>
            <a:off x="736465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0" name="Google Shape;27410;p60"/>
          <p:cNvSpPr/>
          <p:nvPr/>
        </p:nvSpPr>
        <p:spPr>
          <a:xfrm>
            <a:off x="748417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1" name="Google Shape;27411;p60"/>
          <p:cNvSpPr/>
          <p:nvPr/>
        </p:nvSpPr>
        <p:spPr>
          <a:xfrm>
            <a:off x="760368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2" name="Google Shape;27412;p60"/>
          <p:cNvSpPr/>
          <p:nvPr/>
        </p:nvSpPr>
        <p:spPr>
          <a:xfrm>
            <a:off x="772319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3" name="Google Shape;27413;p60"/>
          <p:cNvSpPr/>
          <p:nvPr/>
        </p:nvSpPr>
        <p:spPr>
          <a:xfrm>
            <a:off x="784271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4" name="Google Shape;27414;p60"/>
          <p:cNvSpPr/>
          <p:nvPr/>
        </p:nvSpPr>
        <p:spPr>
          <a:xfrm>
            <a:off x="796222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5" name="Google Shape;27415;p60"/>
          <p:cNvSpPr/>
          <p:nvPr/>
        </p:nvSpPr>
        <p:spPr>
          <a:xfrm>
            <a:off x="808174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6" name="Google Shape;27416;p60"/>
          <p:cNvSpPr/>
          <p:nvPr/>
        </p:nvSpPr>
        <p:spPr>
          <a:xfrm>
            <a:off x="820125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7" name="Google Shape;27417;p60"/>
          <p:cNvSpPr/>
          <p:nvPr/>
        </p:nvSpPr>
        <p:spPr>
          <a:xfrm>
            <a:off x="832076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8" name="Google Shape;27418;p60"/>
          <p:cNvSpPr/>
          <p:nvPr/>
        </p:nvSpPr>
        <p:spPr>
          <a:xfrm>
            <a:off x="844028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9" name="Google Shape;27419;p60"/>
          <p:cNvSpPr/>
          <p:nvPr/>
        </p:nvSpPr>
        <p:spPr>
          <a:xfrm>
            <a:off x="855979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0" name="Google Shape;27420;p60"/>
          <p:cNvSpPr/>
          <p:nvPr/>
        </p:nvSpPr>
        <p:spPr>
          <a:xfrm>
            <a:off x="867930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1" name="Google Shape;27421;p60"/>
          <p:cNvSpPr/>
          <p:nvPr/>
        </p:nvSpPr>
        <p:spPr>
          <a:xfrm>
            <a:off x="879882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2" name="Google Shape;27422;p60"/>
          <p:cNvSpPr/>
          <p:nvPr/>
        </p:nvSpPr>
        <p:spPr>
          <a:xfrm>
            <a:off x="31350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3" name="Google Shape;27423;p60"/>
          <p:cNvSpPr/>
          <p:nvPr/>
        </p:nvSpPr>
        <p:spPr>
          <a:xfrm>
            <a:off x="43301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4" name="Google Shape;27424;p60"/>
          <p:cNvSpPr/>
          <p:nvPr/>
        </p:nvSpPr>
        <p:spPr>
          <a:xfrm>
            <a:off x="55251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5" name="Google Shape;27425;p60"/>
          <p:cNvSpPr/>
          <p:nvPr/>
        </p:nvSpPr>
        <p:spPr>
          <a:xfrm>
            <a:off x="67202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6" name="Google Shape;27426;p60"/>
          <p:cNvSpPr/>
          <p:nvPr/>
        </p:nvSpPr>
        <p:spPr>
          <a:xfrm>
            <a:off x="79153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7" name="Google Shape;27427;p60"/>
          <p:cNvSpPr/>
          <p:nvPr/>
        </p:nvSpPr>
        <p:spPr>
          <a:xfrm>
            <a:off x="91104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8" name="Google Shape;27428;p60"/>
          <p:cNvSpPr/>
          <p:nvPr/>
        </p:nvSpPr>
        <p:spPr>
          <a:xfrm>
            <a:off x="103055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9" name="Google Shape;27429;p60"/>
          <p:cNvSpPr/>
          <p:nvPr/>
        </p:nvSpPr>
        <p:spPr>
          <a:xfrm>
            <a:off x="115006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0" name="Google Shape;27430;p60"/>
          <p:cNvSpPr/>
          <p:nvPr/>
        </p:nvSpPr>
        <p:spPr>
          <a:xfrm>
            <a:off x="126956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1" name="Google Shape;27431;p60"/>
          <p:cNvSpPr/>
          <p:nvPr/>
        </p:nvSpPr>
        <p:spPr>
          <a:xfrm>
            <a:off x="138907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2" name="Google Shape;27432;p60"/>
          <p:cNvSpPr/>
          <p:nvPr/>
        </p:nvSpPr>
        <p:spPr>
          <a:xfrm>
            <a:off x="150858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3" name="Google Shape;27433;p60"/>
          <p:cNvSpPr/>
          <p:nvPr/>
        </p:nvSpPr>
        <p:spPr>
          <a:xfrm>
            <a:off x="162809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4" name="Google Shape;27434;p60"/>
          <p:cNvSpPr/>
          <p:nvPr/>
        </p:nvSpPr>
        <p:spPr>
          <a:xfrm>
            <a:off x="174760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5" name="Google Shape;27435;p60"/>
          <p:cNvSpPr/>
          <p:nvPr/>
        </p:nvSpPr>
        <p:spPr>
          <a:xfrm>
            <a:off x="186711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6" name="Google Shape;27436;p60"/>
          <p:cNvSpPr/>
          <p:nvPr/>
        </p:nvSpPr>
        <p:spPr>
          <a:xfrm>
            <a:off x="198661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7" name="Google Shape;27437;p60"/>
          <p:cNvSpPr/>
          <p:nvPr/>
        </p:nvSpPr>
        <p:spPr>
          <a:xfrm>
            <a:off x="210612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8" name="Google Shape;27438;p60"/>
          <p:cNvSpPr/>
          <p:nvPr/>
        </p:nvSpPr>
        <p:spPr>
          <a:xfrm>
            <a:off x="222563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9" name="Google Shape;27439;p60"/>
          <p:cNvSpPr/>
          <p:nvPr/>
        </p:nvSpPr>
        <p:spPr>
          <a:xfrm>
            <a:off x="234514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0" name="Google Shape;27440;p60"/>
          <p:cNvSpPr/>
          <p:nvPr/>
        </p:nvSpPr>
        <p:spPr>
          <a:xfrm>
            <a:off x="246465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1" name="Google Shape;27441;p60"/>
          <p:cNvSpPr/>
          <p:nvPr/>
        </p:nvSpPr>
        <p:spPr>
          <a:xfrm>
            <a:off x="258415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2" name="Google Shape;27442;p60"/>
          <p:cNvSpPr/>
          <p:nvPr/>
        </p:nvSpPr>
        <p:spPr>
          <a:xfrm>
            <a:off x="270366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3" name="Google Shape;27443;p60"/>
          <p:cNvSpPr/>
          <p:nvPr/>
        </p:nvSpPr>
        <p:spPr>
          <a:xfrm>
            <a:off x="282317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4" name="Google Shape;27444;p60"/>
          <p:cNvSpPr/>
          <p:nvPr/>
        </p:nvSpPr>
        <p:spPr>
          <a:xfrm>
            <a:off x="294268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5" name="Google Shape;27445;p60"/>
          <p:cNvSpPr/>
          <p:nvPr/>
        </p:nvSpPr>
        <p:spPr>
          <a:xfrm>
            <a:off x="306219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6" name="Google Shape;27446;p60"/>
          <p:cNvSpPr/>
          <p:nvPr/>
        </p:nvSpPr>
        <p:spPr>
          <a:xfrm>
            <a:off x="318170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7" name="Google Shape;27447;p60"/>
          <p:cNvSpPr/>
          <p:nvPr/>
        </p:nvSpPr>
        <p:spPr>
          <a:xfrm>
            <a:off x="330120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8" name="Google Shape;27448;p60"/>
          <p:cNvSpPr/>
          <p:nvPr/>
        </p:nvSpPr>
        <p:spPr>
          <a:xfrm>
            <a:off x="342071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9" name="Google Shape;27449;p60"/>
          <p:cNvSpPr/>
          <p:nvPr/>
        </p:nvSpPr>
        <p:spPr>
          <a:xfrm>
            <a:off x="354022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0" name="Google Shape;27450;p60"/>
          <p:cNvSpPr/>
          <p:nvPr/>
        </p:nvSpPr>
        <p:spPr>
          <a:xfrm>
            <a:off x="365973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1" name="Google Shape;27451;p60"/>
          <p:cNvSpPr/>
          <p:nvPr/>
        </p:nvSpPr>
        <p:spPr>
          <a:xfrm>
            <a:off x="377925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2" name="Google Shape;27452;p60"/>
          <p:cNvSpPr/>
          <p:nvPr/>
        </p:nvSpPr>
        <p:spPr>
          <a:xfrm>
            <a:off x="389876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3" name="Google Shape;27453;p60"/>
          <p:cNvSpPr/>
          <p:nvPr/>
        </p:nvSpPr>
        <p:spPr>
          <a:xfrm>
            <a:off x="401827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4" name="Google Shape;27454;p60"/>
          <p:cNvSpPr/>
          <p:nvPr/>
        </p:nvSpPr>
        <p:spPr>
          <a:xfrm>
            <a:off x="413779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5" name="Google Shape;27455;p60"/>
          <p:cNvSpPr/>
          <p:nvPr/>
        </p:nvSpPr>
        <p:spPr>
          <a:xfrm>
            <a:off x="425730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6" name="Google Shape;27456;p60"/>
          <p:cNvSpPr/>
          <p:nvPr/>
        </p:nvSpPr>
        <p:spPr>
          <a:xfrm>
            <a:off x="437682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7" name="Google Shape;27457;p60"/>
          <p:cNvSpPr/>
          <p:nvPr/>
        </p:nvSpPr>
        <p:spPr>
          <a:xfrm>
            <a:off x="449633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8" name="Google Shape;27458;p60"/>
          <p:cNvSpPr/>
          <p:nvPr/>
        </p:nvSpPr>
        <p:spPr>
          <a:xfrm>
            <a:off x="461584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9" name="Google Shape;27459;p60"/>
          <p:cNvSpPr/>
          <p:nvPr/>
        </p:nvSpPr>
        <p:spPr>
          <a:xfrm>
            <a:off x="473536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0" name="Google Shape;27460;p60"/>
          <p:cNvSpPr/>
          <p:nvPr/>
        </p:nvSpPr>
        <p:spPr>
          <a:xfrm>
            <a:off x="485487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1" name="Google Shape;27461;p60"/>
          <p:cNvSpPr/>
          <p:nvPr/>
        </p:nvSpPr>
        <p:spPr>
          <a:xfrm>
            <a:off x="497438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2" name="Google Shape;27462;p60"/>
          <p:cNvSpPr/>
          <p:nvPr/>
        </p:nvSpPr>
        <p:spPr>
          <a:xfrm>
            <a:off x="509390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3" name="Google Shape;27463;p60"/>
          <p:cNvSpPr/>
          <p:nvPr/>
        </p:nvSpPr>
        <p:spPr>
          <a:xfrm>
            <a:off x="521341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4" name="Google Shape;27464;p60"/>
          <p:cNvSpPr/>
          <p:nvPr/>
        </p:nvSpPr>
        <p:spPr>
          <a:xfrm>
            <a:off x="533292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5" name="Google Shape;27465;p60"/>
          <p:cNvSpPr/>
          <p:nvPr/>
        </p:nvSpPr>
        <p:spPr>
          <a:xfrm>
            <a:off x="545244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6" name="Google Shape;27466;p60"/>
          <p:cNvSpPr/>
          <p:nvPr/>
        </p:nvSpPr>
        <p:spPr>
          <a:xfrm>
            <a:off x="557195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7" name="Google Shape;27467;p60"/>
          <p:cNvSpPr/>
          <p:nvPr/>
        </p:nvSpPr>
        <p:spPr>
          <a:xfrm>
            <a:off x="569146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8" name="Google Shape;27468;p60"/>
          <p:cNvSpPr/>
          <p:nvPr/>
        </p:nvSpPr>
        <p:spPr>
          <a:xfrm>
            <a:off x="581098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9" name="Google Shape;27469;p60"/>
          <p:cNvSpPr/>
          <p:nvPr/>
        </p:nvSpPr>
        <p:spPr>
          <a:xfrm>
            <a:off x="593049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0" name="Google Shape;27470;p60"/>
          <p:cNvSpPr/>
          <p:nvPr/>
        </p:nvSpPr>
        <p:spPr>
          <a:xfrm>
            <a:off x="605001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1" name="Google Shape;27471;p60"/>
          <p:cNvSpPr/>
          <p:nvPr/>
        </p:nvSpPr>
        <p:spPr>
          <a:xfrm>
            <a:off x="616952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2" name="Google Shape;27472;p60"/>
          <p:cNvSpPr/>
          <p:nvPr/>
        </p:nvSpPr>
        <p:spPr>
          <a:xfrm>
            <a:off x="628903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3" name="Google Shape;27473;p60"/>
          <p:cNvSpPr/>
          <p:nvPr/>
        </p:nvSpPr>
        <p:spPr>
          <a:xfrm>
            <a:off x="640855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4" name="Google Shape;27474;p60"/>
          <p:cNvSpPr/>
          <p:nvPr/>
        </p:nvSpPr>
        <p:spPr>
          <a:xfrm>
            <a:off x="652806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5" name="Google Shape;27475;p60"/>
          <p:cNvSpPr/>
          <p:nvPr/>
        </p:nvSpPr>
        <p:spPr>
          <a:xfrm>
            <a:off x="664757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6" name="Google Shape;27476;p60"/>
          <p:cNvSpPr/>
          <p:nvPr/>
        </p:nvSpPr>
        <p:spPr>
          <a:xfrm>
            <a:off x="676709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7" name="Google Shape;27477;p60"/>
          <p:cNvSpPr/>
          <p:nvPr/>
        </p:nvSpPr>
        <p:spPr>
          <a:xfrm>
            <a:off x="688660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8" name="Google Shape;27478;p60"/>
          <p:cNvSpPr/>
          <p:nvPr/>
        </p:nvSpPr>
        <p:spPr>
          <a:xfrm>
            <a:off x="700611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9" name="Google Shape;27479;p60"/>
          <p:cNvSpPr/>
          <p:nvPr/>
        </p:nvSpPr>
        <p:spPr>
          <a:xfrm>
            <a:off x="712563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0" name="Google Shape;27480;p60"/>
          <p:cNvSpPr/>
          <p:nvPr/>
        </p:nvSpPr>
        <p:spPr>
          <a:xfrm>
            <a:off x="724514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1" name="Google Shape;27481;p60"/>
          <p:cNvSpPr/>
          <p:nvPr/>
        </p:nvSpPr>
        <p:spPr>
          <a:xfrm>
            <a:off x="736465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2" name="Google Shape;27482;p60"/>
          <p:cNvSpPr/>
          <p:nvPr/>
        </p:nvSpPr>
        <p:spPr>
          <a:xfrm>
            <a:off x="748417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3" name="Google Shape;27483;p60"/>
          <p:cNvSpPr/>
          <p:nvPr/>
        </p:nvSpPr>
        <p:spPr>
          <a:xfrm>
            <a:off x="760368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4" name="Google Shape;27484;p60"/>
          <p:cNvSpPr/>
          <p:nvPr/>
        </p:nvSpPr>
        <p:spPr>
          <a:xfrm>
            <a:off x="772319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5" name="Google Shape;27485;p60"/>
          <p:cNvSpPr/>
          <p:nvPr/>
        </p:nvSpPr>
        <p:spPr>
          <a:xfrm>
            <a:off x="784271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6" name="Google Shape;27486;p60"/>
          <p:cNvSpPr/>
          <p:nvPr/>
        </p:nvSpPr>
        <p:spPr>
          <a:xfrm>
            <a:off x="796222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7" name="Google Shape;27487;p60"/>
          <p:cNvSpPr/>
          <p:nvPr/>
        </p:nvSpPr>
        <p:spPr>
          <a:xfrm>
            <a:off x="808174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8" name="Google Shape;27488;p60"/>
          <p:cNvSpPr/>
          <p:nvPr/>
        </p:nvSpPr>
        <p:spPr>
          <a:xfrm>
            <a:off x="820125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9" name="Google Shape;27489;p60"/>
          <p:cNvSpPr/>
          <p:nvPr/>
        </p:nvSpPr>
        <p:spPr>
          <a:xfrm>
            <a:off x="832076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0" name="Google Shape;27490;p60"/>
          <p:cNvSpPr/>
          <p:nvPr/>
        </p:nvSpPr>
        <p:spPr>
          <a:xfrm>
            <a:off x="844028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1" name="Google Shape;27491;p60"/>
          <p:cNvSpPr/>
          <p:nvPr/>
        </p:nvSpPr>
        <p:spPr>
          <a:xfrm>
            <a:off x="855979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2" name="Google Shape;27492;p60"/>
          <p:cNvSpPr/>
          <p:nvPr/>
        </p:nvSpPr>
        <p:spPr>
          <a:xfrm>
            <a:off x="867930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3" name="Google Shape;27493;p60"/>
          <p:cNvSpPr/>
          <p:nvPr/>
        </p:nvSpPr>
        <p:spPr>
          <a:xfrm>
            <a:off x="879882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4" name="Google Shape;27494;p60"/>
          <p:cNvSpPr/>
          <p:nvPr/>
        </p:nvSpPr>
        <p:spPr>
          <a:xfrm>
            <a:off x="31350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5" name="Google Shape;27495;p60"/>
          <p:cNvSpPr/>
          <p:nvPr/>
        </p:nvSpPr>
        <p:spPr>
          <a:xfrm>
            <a:off x="43301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6" name="Google Shape;27496;p60"/>
          <p:cNvSpPr/>
          <p:nvPr/>
        </p:nvSpPr>
        <p:spPr>
          <a:xfrm>
            <a:off x="55251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7" name="Google Shape;27497;p60"/>
          <p:cNvSpPr/>
          <p:nvPr/>
        </p:nvSpPr>
        <p:spPr>
          <a:xfrm>
            <a:off x="67202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8" name="Google Shape;27498;p60"/>
          <p:cNvSpPr/>
          <p:nvPr/>
        </p:nvSpPr>
        <p:spPr>
          <a:xfrm>
            <a:off x="79153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9" name="Google Shape;27499;p60"/>
          <p:cNvSpPr/>
          <p:nvPr/>
        </p:nvSpPr>
        <p:spPr>
          <a:xfrm>
            <a:off x="91104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0" name="Google Shape;27500;p60"/>
          <p:cNvSpPr/>
          <p:nvPr/>
        </p:nvSpPr>
        <p:spPr>
          <a:xfrm>
            <a:off x="103055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1" name="Google Shape;27501;p60"/>
          <p:cNvSpPr/>
          <p:nvPr/>
        </p:nvSpPr>
        <p:spPr>
          <a:xfrm>
            <a:off x="115006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2" name="Google Shape;27502;p60"/>
          <p:cNvSpPr/>
          <p:nvPr/>
        </p:nvSpPr>
        <p:spPr>
          <a:xfrm>
            <a:off x="126956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3" name="Google Shape;27503;p60"/>
          <p:cNvSpPr/>
          <p:nvPr/>
        </p:nvSpPr>
        <p:spPr>
          <a:xfrm>
            <a:off x="138907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4" name="Google Shape;27504;p60"/>
          <p:cNvSpPr/>
          <p:nvPr/>
        </p:nvSpPr>
        <p:spPr>
          <a:xfrm>
            <a:off x="150858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5" name="Google Shape;27505;p60"/>
          <p:cNvSpPr/>
          <p:nvPr/>
        </p:nvSpPr>
        <p:spPr>
          <a:xfrm>
            <a:off x="162809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6" name="Google Shape;27506;p60"/>
          <p:cNvSpPr/>
          <p:nvPr/>
        </p:nvSpPr>
        <p:spPr>
          <a:xfrm>
            <a:off x="174760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7" name="Google Shape;27507;p60"/>
          <p:cNvSpPr/>
          <p:nvPr/>
        </p:nvSpPr>
        <p:spPr>
          <a:xfrm>
            <a:off x="186711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8" name="Google Shape;27508;p60"/>
          <p:cNvSpPr/>
          <p:nvPr/>
        </p:nvSpPr>
        <p:spPr>
          <a:xfrm>
            <a:off x="198661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9" name="Google Shape;27509;p60"/>
          <p:cNvSpPr/>
          <p:nvPr/>
        </p:nvSpPr>
        <p:spPr>
          <a:xfrm>
            <a:off x="210612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0" name="Google Shape;27510;p60"/>
          <p:cNvSpPr/>
          <p:nvPr/>
        </p:nvSpPr>
        <p:spPr>
          <a:xfrm>
            <a:off x="222563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1" name="Google Shape;27511;p60"/>
          <p:cNvSpPr/>
          <p:nvPr/>
        </p:nvSpPr>
        <p:spPr>
          <a:xfrm>
            <a:off x="234514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2" name="Google Shape;27512;p60"/>
          <p:cNvSpPr/>
          <p:nvPr/>
        </p:nvSpPr>
        <p:spPr>
          <a:xfrm>
            <a:off x="246465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3" name="Google Shape;27513;p60"/>
          <p:cNvSpPr/>
          <p:nvPr/>
        </p:nvSpPr>
        <p:spPr>
          <a:xfrm>
            <a:off x="258415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4" name="Google Shape;27514;p60"/>
          <p:cNvSpPr/>
          <p:nvPr/>
        </p:nvSpPr>
        <p:spPr>
          <a:xfrm>
            <a:off x="270366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5" name="Google Shape;27515;p60"/>
          <p:cNvSpPr/>
          <p:nvPr/>
        </p:nvSpPr>
        <p:spPr>
          <a:xfrm>
            <a:off x="282317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6" name="Google Shape;27516;p60"/>
          <p:cNvSpPr/>
          <p:nvPr/>
        </p:nvSpPr>
        <p:spPr>
          <a:xfrm>
            <a:off x="294268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7" name="Google Shape;27517;p60"/>
          <p:cNvSpPr/>
          <p:nvPr/>
        </p:nvSpPr>
        <p:spPr>
          <a:xfrm>
            <a:off x="306219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8" name="Google Shape;27518;p60"/>
          <p:cNvSpPr/>
          <p:nvPr/>
        </p:nvSpPr>
        <p:spPr>
          <a:xfrm>
            <a:off x="318170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9" name="Google Shape;27519;p60"/>
          <p:cNvSpPr/>
          <p:nvPr/>
        </p:nvSpPr>
        <p:spPr>
          <a:xfrm>
            <a:off x="330120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0" name="Google Shape;27520;p60"/>
          <p:cNvSpPr/>
          <p:nvPr/>
        </p:nvSpPr>
        <p:spPr>
          <a:xfrm>
            <a:off x="342071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1" name="Google Shape;27521;p60"/>
          <p:cNvSpPr/>
          <p:nvPr/>
        </p:nvSpPr>
        <p:spPr>
          <a:xfrm>
            <a:off x="354022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2" name="Google Shape;27522;p60"/>
          <p:cNvSpPr/>
          <p:nvPr/>
        </p:nvSpPr>
        <p:spPr>
          <a:xfrm>
            <a:off x="365973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3" name="Google Shape;27523;p60"/>
          <p:cNvSpPr/>
          <p:nvPr/>
        </p:nvSpPr>
        <p:spPr>
          <a:xfrm>
            <a:off x="377925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4" name="Google Shape;27524;p60"/>
          <p:cNvSpPr/>
          <p:nvPr/>
        </p:nvSpPr>
        <p:spPr>
          <a:xfrm>
            <a:off x="389876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5" name="Google Shape;27525;p60"/>
          <p:cNvSpPr/>
          <p:nvPr/>
        </p:nvSpPr>
        <p:spPr>
          <a:xfrm>
            <a:off x="401827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6" name="Google Shape;27526;p60"/>
          <p:cNvSpPr/>
          <p:nvPr/>
        </p:nvSpPr>
        <p:spPr>
          <a:xfrm>
            <a:off x="413779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7" name="Google Shape;27527;p60"/>
          <p:cNvSpPr/>
          <p:nvPr/>
        </p:nvSpPr>
        <p:spPr>
          <a:xfrm>
            <a:off x="425730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8" name="Google Shape;27528;p60"/>
          <p:cNvSpPr/>
          <p:nvPr/>
        </p:nvSpPr>
        <p:spPr>
          <a:xfrm>
            <a:off x="437682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9" name="Google Shape;27529;p60"/>
          <p:cNvSpPr/>
          <p:nvPr/>
        </p:nvSpPr>
        <p:spPr>
          <a:xfrm>
            <a:off x="449633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0" name="Google Shape;27530;p60"/>
          <p:cNvSpPr/>
          <p:nvPr/>
        </p:nvSpPr>
        <p:spPr>
          <a:xfrm>
            <a:off x="461584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1" name="Google Shape;27531;p60"/>
          <p:cNvSpPr/>
          <p:nvPr/>
        </p:nvSpPr>
        <p:spPr>
          <a:xfrm>
            <a:off x="473536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2" name="Google Shape;27532;p60"/>
          <p:cNvSpPr/>
          <p:nvPr/>
        </p:nvSpPr>
        <p:spPr>
          <a:xfrm>
            <a:off x="485487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3" name="Google Shape;27533;p60"/>
          <p:cNvSpPr/>
          <p:nvPr/>
        </p:nvSpPr>
        <p:spPr>
          <a:xfrm>
            <a:off x="497438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4" name="Google Shape;27534;p60"/>
          <p:cNvSpPr/>
          <p:nvPr/>
        </p:nvSpPr>
        <p:spPr>
          <a:xfrm>
            <a:off x="509390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5" name="Google Shape;27535;p60"/>
          <p:cNvSpPr/>
          <p:nvPr/>
        </p:nvSpPr>
        <p:spPr>
          <a:xfrm>
            <a:off x="521341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6" name="Google Shape;27536;p60"/>
          <p:cNvSpPr/>
          <p:nvPr/>
        </p:nvSpPr>
        <p:spPr>
          <a:xfrm>
            <a:off x="533292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7" name="Google Shape;27537;p60"/>
          <p:cNvSpPr/>
          <p:nvPr/>
        </p:nvSpPr>
        <p:spPr>
          <a:xfrm>
            <a:off x="545244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8" name="Google Shape;27538;p60"/>
          <p:cNvSpPr/>
          <p:nvPr/>
        </p:nvSpPr>
        <p:spPr>
          <a:xfrm>
            <a:off x="557195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9" name="Google Shape;27539;p60"/>
          <p:cNvSpPr/>
          <p:nvPr/>
        </p:nvSpPr>
        <p:spPr>
          <a:xfrm>
            <a:off x="569146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0" name="Google Shape;27540;p60"/>
          <p:cNvSpPr/>
          <p:nvPr/>
        </p:nvSpPr>
        <p:spPr>
          <a:xfrm>
            <a:off x="581098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1" name="Google Shape;27541;p60"/>
          <p:cNvSpPr/>
          <p:nvPr/>
        </p:nvSpPr>
        <p:spPr>
          <a:xfrm>
            <a:off x="593049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2" name="Google Shape;27542;p60"/>
          <p:cNvSpPr/>
          <p:nvPr/>
        </p:nvSpPr>
        <p:spPr>
          <a:xfrm>
            <a:off x="605001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3" name="Google Shape;27543;p60"/>
          <p:cNvSpPr/>
          <p:nvPr/>
        </p:nvSpPr>
        <p:spPr>
          <a:xfrm>
            <a:off x="616952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4" name="Google Shape;27544;p60"/>
          <p:cNvSpPr/>
          <p:nvPr/>
        </p:nvSpPr>
        <p:spPr>
          <a:xfrm>
            <a:off x="628903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5" name="Google Shape;27545;p60"/>
          <p:cNvSpPr/>
          <p:nvPr/>
        </p:nvSpPr>
        <p:spPr>
          <a:xfrm>
            <a:off x="640855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6" name="Google Shape;27546;p60"/>
          <p:cNvSpPr/>
          <p:nvPr/>
        </p:nvSpPr>
        <p:spPr>
          <a:xfrm>
            <a:off x="652806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7" name="Google Shape;27547;p60"/>
          <p:cNvSpPr/>
          <p:nvPr/>
        </p:nvSpPr>
        <p:spPr>
          <a:xfrm>
            <a:off x="664757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8" name="Google Shape;27548;p60"/>
          <p:cNvSpPr/>
          <p:nvPr/>
        </p:nvSpPr>
        <p:spPr>
          <a:xfrm>
            <a:off x="676709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9" name="Google Shape;27549;p60"/>
          <p:cNvSpPr/>
          <p:nvPr/>
        </p:nvSpPr>
        <p:spPr>
          <a:xfrm>
            <a:off x="688660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0" name="Google Shape;27550;p60"/>
          <p:cNvSpPr/>
          <p:nvPr/>
        </p:nvSpPr>
        <p:spPr>
          <a:xfrm>
            <a:off x="700611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1" name="Google Shape;27551;p60"/>
          <p:cNvSpPr/>
          <p:nvPr/>
        </p:nvSpPr>
        <p:spPr>
          <a:xfrm>
            <a:off x="712563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2" name="Google Shape;27552;p60"/>
          <p:cNvSpPr/>
          <p:nvPr/>
        </p:nvSpPr>
        <p:spPr>
          <a:xfrm>
            <a:off x="724514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3" name="Google Shape;27553;p60"/>
          <p:cNvSpPr/>
          <p:nvPr/>
        </p:nvSpPr>
        <p:spPr>
          <a:xfrm>
            <a:off x="736465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4" name="Google Shape;27554;p60"/>
          <p:cNvSpPr/>
          <p:nvPr/>
        </p:nvSpPr>
        <p:spPr>
          <a:xfrm>
            <a:off x="748417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5" name="Google Shape;27555;p60"/>
          <p:cNvSpPr/>
          <p:nvPr/>
        </p:nvSpPr>
        <p:spPr>
          <a:xfrm>
            <a:off x="760368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6" name="Google Shape;27556;p60"/>
          <p:cNvSpPr/>
          <p:nvPr/>
        </p:nvSpPr>
        <p:spPr>
          <a:xfrm>
            <a:off x="772319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7" name="Google Shape;27557;p60"/>
          <p:cNvSpPr/>
          <p:nvPr/>
        </p:nvSpPr>
        <p:spPr>
          <a:xfrm>
            <a:off x="784271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8" name="Google Shape;27558;p60"/>
          <p:cNvSpPr/>
          <p:nvPr/>
        </p:nvSpPr>
        <p:spPr>
          <a:xfrm>
            <a:off x="796222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9" name="Google Shape;27559;p60"/>
          <p:cNvSpPr/>
          <p:nvPr/>
        </p:nvSpPr>
        <p:spPr>
          <a:xfrm>
            <a:off x="808174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0" name="Google Shape;27560;p60"/>
          <p:cNvSpPr/>
          <p:nvPr/>
        </p:nvSpPr>
        <p:spPr>
          <a:xfrm>
            <a:off x="820125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1" name="Google Shape;27561;p60"/>
          <p:cNvSpPr/>
          <p:nvPr/>
        </p:nvSpPr>
        <p:spPr>
          <a:xfrm>
            <a:off x="832076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2" name="Google Shape;27562;p60"/>
          <p:cNvSpPr/>
          <p:nvPr/>
        </p:nvSpPr>
        <p:spPr>
          <a:xfrm>
            <a:off x="844028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3" name="Google Shape;27563;p60"/>
          <p:cNvSpPr/>
          <p:nvPr/>
        </p:nvSpPr>
        <p:spPr>
          <a:xfrm>
            <a:off x="855979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4" name="Google Shape;27564;p60"/>
          <p:cNvSpPr/>
          <p:nvPr/>
        </p:nvSpPr>
        <p:spPr>
          <a:xfrm>
            <a:off x="867930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5" name="Google Shape;27565;p60"/>
          <p:cNvSpPr/>
          <p:nvPr/>
        </p:nvSpPr>
        <p:spPr>
          <a:xfrm>
            <a:off x="879882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6" name="Google Shape;27566;p60"/>
          <p:cNvSpPr/>
          <p:nvPr/>
        </p:nvSpPr>
        <p:spPr>
          <a:xfrm>
            <a:off x="31350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7" name="Google Shape;27567;p60"/>
          <p:cNvSpPr/>
          <p:nvPr/>
        </p:nvSpPr>
        <p:spPr>
          <a:xfrm>
            <a:off x="43301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8" name="Google Shape;27568;p60"/>
          <p:cNvSpPr/>
          <p:nvPr/>
        </p:nvSpPr>
        <p:spPr>
          <a:xfrm>
            <a:off x="55251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9" name="Google Shape;27569;p60"/>
          <p:cNvSpPr/>
          <p:nvPr/>
        </p:nvSpPr>
        <p:spPr>
          <a:xfrm>
            <a:off x="67202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0" name="Google Shape;27570;p60"/>
          <p:cNvSpPr/>
          <p:nvPr/>
        </p:nvSpPr>
        <p:spPr>
          <a:xfrm>
            <a:off x="79153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1" name="Google Shape;27571;p60"/>
          <p:cNvSpPr/>
          <p:nvPr/>
        </p:nvSpPr>
        <p:spPr>
          <a:xfrm>
            <a:off x="91104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2" name="Google Shape;27572;p60"/>
          <p:cNvSpPr/>
          <p:nvPr/>
        </p:nvSpPr>
        <p:spPr>
          <a:xfrm>
            <a:off x="103055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3" name="Google Shape;27573;p60"/>
          <p:cNvSpPr/>
          <p:nvPr/>
        </p:nvSpPr>
        <p:spPr>
          <a:xfrm>
            <a:off x="115006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4" name="Google Shape;27574;p60"/>
          <p:cNvSpPr/>
          <p:nvPr/>
        </p:nvSpPr>
        <p:spPr>
          <a:xfrm>
            <a:off x="126956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5" name="Google Shape;27575;p60"/>
          <p:cNvSpPr/>
          <p:nvPr/>
        </p:nvSpPr>
        <p:spPr>
          <a:xfrm>
            <a:off x="138907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6" name="Google Shape;27576;p60"/>
          <p:cNvSpPr/>
          <p:nvPr/>
        </p:nvSpPr>
        <p:spPr>
          <a:xfrm>
            <a:off x="150858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7" name="Google Shape;27577;p60"/>
          <p:cNvSpPr/>
          <p:nvPr/>
        </p:nvSpPr>
        <p:spPr>
          <a:xfrm>
            <a:off x="162809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8" name="Google Shape;27578;p60"/>
          <p:cNvSpPr/>
          <p:nvPr/>
        </p:nvSpPr>
        <p:spPr>
          <a:xfrm>
            <a:off x="174760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9" name="Google Shape;27579;p60"/>
          <p:cNvSpPr/>
          <p:nvPr/>
        </p:nvSpPr>
        <p:spPr>
          <a:xfrm>
            <a:off x="186711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0" name="Google Shape;27580;p60"/>
          <p:cNvSpPr/>
          <p:nvPr/>
        </p:nvSpPr>
        <p:spPr>
          <a:xfrm>
            <a:off x="198661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1" name="Google Shape;27581;p60"/>
          <p:cNvSpPr/>
          <p:nvPr/>
        </p:nvSpPr>
        <p:spPr>
          <a:xfrm>
            <a:off x="210612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2" name="Google Shape;27582;p60"/>
          <p:cNvSpPr/>
          <p:nvPr/>
        </p:nvSpPr>
        <p:spPr>
          <a:xfrm>
            <a:off x="222563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3" name="Google Shape;27583;p60"/>
          <p:cNvSpPr/>
          <p:nvPr/>
        </p:nvSpPr>
        <p:spPr>
          <a:xfrm>
            <a:off x="234514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4" name="Google Shape;27584;p60"/>
          <p:cNvSpPr/>
          <p:nvPr/>
        </p:nvSpPr>
        <p:spPr>
          <a:xfrm>
            <a:off x="246465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5" name="Google Shape;27585;p60"/>
          <p:cNvSpPr/>
          <p:nvPr/>
        </p:nvSpPr>
        <p:spPr>
          <a:xfrm>
            <a:off x="258415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6" name="Google Shape;27586;p60"/>
          <p:cNvSpPr/>
          <p:nvPr/>
        </p:nvSpPr>
        <p:spPr>
          <a:xfrm>
            <a:off x="270366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7" name="Google Shape;27587;p60"/>
          <p:cNvSpPr/>
          <p:nvPr/>
        </p:nvSpPr>
        <p:spPr>
          <a:xfrm>
            <a:off x="282317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8" name="Google Shape;27588;p60"/>
          <p:cNvSpPr/>
          <p:nvPr/>
        </p:nvSpPr>
        <p:spPr>
          <a:xfrm>
            <a:off x="294268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9" name="Google Shape;27589;p60"/>
          <p:cNvSpPr/>
          <p:nvPr/>
        </p:nvSpPr>
        <p:spPr>
          <a:xfrm>
            <a:off x="306219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0" name="Google Shape;27590;p60"/>
          <p:cNvSpPr/>
          <p:nvPr/>
        </p:nvSpPr>
        <p:spPr>
          <a:xfrm>
            <a:off x="318170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1" name="Google Shape;27591;p60"/>
          <p:cNvSpPr/>
          <p:nvPr/>
        </p:nvSpPr>
        <p:spPr>
          <a:xfrm>
            <a:off x="330120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2" name="Google Shape;27592;p60"/>
          <p:cNvSpPr/>
          <p:nvPr/>
        </p:nvSpPr>
        <p:spPr>
          <a:xfrm>
            <a:off x="342071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3" name="Google Shape;27593;p60"/>
          <p:cNvSpPr/>
          <p:nvPr/>
        </p:nvSpPr>
        <p:spPr>
          <a:xfrm>
            <a:off x="354022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4" name="Google Shape;27594;p60"/>
          <p:cNvSpPr/>
          <p:nvPr/>
        </p:nvSpPr>
        <p:spPr>
          <a:xfrm>
            <a:off x="365973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5" name="Google Shape;27595;p60"/>
          <p:cNvSpPr/>
          <p:nvPr/>
        </p:nvSpPr>
        <p:spPr>
          <a:xfrm>
            <a:off x="377925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6" name="Google Shape;27596;p60"/>
          <p:cNvSpPr/>
          <p:nvPr/>
        </p:nvSpPr>
        <p:spPr>
          <a:xfrm>
            <a:off x="389876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7" name="Google Shape;27597;p60"/>
          <p:cNvSpPr/>
          <p:nvPr/>
        </p:nvSpPr>
        <p:spPr>
          <a:xfrm>
            <a:off x="401827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8" name="Google Shape;27598;p60"/>
          <p:cNvSpPr/>
          <p:nvPr/>
        </p:nvSpPr>
        <p:spPr>
          <a:xfrm>
            <a:off x="413779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9" name="Google Shape;27599;p60"/>
          <p:cNvSpPr/>
          <p:nvPr/>
        </p:nvSpPr>
        <p:spPr>
          <a:xfrm>
            <a:off x="425730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0" name="Google Shape;27600;p60"/>
          <p:cNvSpPr/>
          <p:nvPr/>
        </p:nvSpPr>
        <p:spPr>
          <a:xfrm>
            <a:off x="437682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1" name="Google Shape;27601;p60"/>
          <p:cNvSpPr/>
          <p:nvPr/>
        </p:nvSpPr>
        <p:spPr>
          <a:xfrm>
            <a:off x="449633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2" name="Google Shape;27602;p60"/>
          <p:cNvSpPr/>
          <p:nvPr/>
        </p:nvSpPr>
        <p:spPr>
          <a:xfrm>
            <a:off x="461584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3" name="Google Shape;27603;p60"/>
          <p:cNvSpPr/>
          <p:nvPr/>
        </p:nvSpPr>
        <p:spPr>
          <a:xfrm>
            <a:off x="473536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4" name="Google Shape;27604;p60"/>
          <p:cNvSpPr/>
          <p:nvPr/>
        </p:nvSpPr>
        <p:spPr>
          <a:xfrm>
            <a:off x="485487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5" name="Google Shape;27605;p60"/>
          <p:cNvSpPr/>
          <p:nvPr/>
        </p:nvSpPr>
        <p:spPr>
          <a:xfrm>
            <a:off x="497438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6" name="Google Shape;27606;p60"/>
          <p:cNvSpPr/>
          <p:nvPr/>
        </p:nvSpPr>
        <p:spPr>
          <a:xfrm>
            <a:off x="509390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7" name="Google Shape;27607;p60"/>
          <p:cNvSpPr/>
          <p:nvPr/>
        </p:nvSpPr>
        <p:spPr>
          <a:xfrm>
            <a:off x="521341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8" name="Google Shape;27608;p60"/>
          <p:cNvSpPr/>
          <p:nvPr/>
        </p:nvSpPr>
        <p:spPr>
          <a:xfrm>
            <a:off x="533292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9" name="Google Shape;27609;p60"/>
          <p:cNvSpPr/>
          <p:nvPr/>
        </p:nvSpPr>
        <p:spPr>
          <a:xfrm>
            <a:off x="545244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0" name="Google Shape;27610;p60"/>
          <p:cNvSpPr/>
          <p:nvPr/>
        </p:nvSpPr>
        <p:spPr>
          <a:xfrm>
            <a:off x="557195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1" name="Google Shape;27611;p60"/>
          <p:cNvSpPr/>
          <p:nvPr/>
        </p:nvSpPr>
        <p:spPr>
          <a:xfrm>
            <a:off x="569146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2" name="Google Shape;27612;p60"/>
          <p:cNvSpPr/>
          <p:nvPr/>
        </p:nvSpPr>
        <p:spPr>
          <a:xfrm>
            <a:off x="581098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3" name="Google Shape;27613;p60"/>
          <p:cNvSpPr/>
          <p:nvPr/>
        </p:nvSpPr>
        <p:spPr>
          <a:xfrm>
            <a:off x="593049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4" name="Google Shape;27614;p60"/>
          <p:cNvSpPr/>
          <p:nvPr/>
        </p:nvSpPr>
        <p:spPr>
          <a:xfrm>
            <a:off x="605001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5" name="Google Shape;27615;p60"/>
          <p:cNvSpPr/>
          <p:nvPr/>
        </p:nvSpPr>
        <p:spPr>
          <a:xfrm>
            <a:off x="616952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6" name="Google Shape;27616;p60"/>
          <p:cNvSpPr/>
          <p:nvPr/>
        </p:nvSpPr>
        <p:spPr>
          <a:xfrm>
            <a:off x="628903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7" name="Google Shape;27617;p60"/>
          <p:cNvSpPr/>
          <p:nvPr/>
        </p:nvSpPr>
        <p:spPr>
          <a:xfrm>
            <a:off x="640855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8" name="Google Shape;27618;p60"/>
          <p:cNvSpPr/>
          <p:nvPr/>
        </p:nvSpPr>
        <p:spPr>
          <a:xfrm>
            <a:off x="652806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9" name="Google Shape;27619;p60"/>
          <p:cNvSpPr/>
          <p:nvPr/>
        </p:nvSpPr>
        <p:spPr>
          <a:xfrm>
            <a:off x="664757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0" name="Google Shape;27620;p60"/>
          <p:cNvSpPr/>
          <p:nvPr/>
        </p:nvSpPr>
        <p:spPr>
          <a:xfrm>
            <a:off x="676709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1" name="Google Shape;27621;p60"/>
          <p:cNvSpPr/>
          <p:nvPr/>
        </p:nvSpPr>
        <p:spPr>
          <a:xfrm>
            <a:off x="688660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2" name="Google Shape;27622;p60"/>
          <p:cNvSpPr/>
          <p:nvPr/>
        </p:nvSpPr>
        <p:spPr>
          <a:xfrm>
            <a:off x="700611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3" name="Google Shape;27623;p60"/>
          <p:cNvSpPr/>
          <p:nvPr/>
        </p:nvSpPr>
        <p:spPr>
          <a:xfrm>
            <a:off x="712563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4" name="Google Shape;27624;p60"/>
          <p:cNvSpPr/>
          <p:nvPr/>
        </p:nvSpPr>
        <p:spPr>
          <a:xfrm>
            <a:off x="724514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5" name="Google Shape;27625;p60"/>
          <p:cNvSpPr/>
          <p:nvPr/>
        </p:nvSpPr>
        <p:spPr>
          <a:xfrm>
            <a:off x="736465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6" name="Google Shape;27626;p60"/>
          <p:cNvSpPr/>
          <p:nvPr/>
        </p:nvSpPr>
        <p:spPr>
          <a:xfrm>
            <a:off x="748417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7" name="Google Shape;27627;p60"/>
          <p:cNvSpPr/>
          <p:nvPr/>
        </p:nvSpPr>
        <p:spPr>
          <a:xfrm>
            <a:off x="760368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8" name="Google Shape;27628;p60"/>
          <p:cNvSpPr/>
          <p:nvPr/>
        </p:nvSpPr>
        <p:spPr>
          <a:xfrm>
            <a:off x="772319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9" name="Google Shape;27629;p60"/>
          <p:cNvSpPr/>
          <p:nvPr/>
        </p:nvSpPr>
        <p:spPr>
          <a:xfrm>
            <a:off x="784271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0" name="Google Shape;27630;p60"/>
          <p:cNvSpPr/>
          <p:nvPr/>
        </p:nvSpPr>
        <p:spPr>
          <a:xfrm>
            <a:off x="796222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1" name="Google Shape;27631;p60"/>
          <p:cNvSpPr/>
          <p:nvPr/>
        </p:nvSpPr>
        <p:spPr>
          <a:xfrm>
            <a:off x="808174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2" name="Google Shape;27632;p60"/>
          <p:cNvSpPr/>
          <p:nvPr/>
        </p:nvSpPr>
        <p:spPr>
          <a:xfrm>
            <a:off x="820125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3" name="Google Shape;27633;p60"/>
          <p:cNvSpPr/>
          <p:nvPr/>
        </p:nvSpPr>
        <p:spPr>
          <a:xfrm>
            <a:off x="832076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4" name="Google Shape;27634;p60"/>
          <p:cNvSpPr/>
          <p:nvPr/>
        </p:nvSpPr>
        <p:spPr>
          <a:xfrm>
            <a:off x="844028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5" name="Google Shape;27635;p60"/>
          <p:cNvSpPr/>
          <p:nvPr/>
        </p:nvSpPr>
        <p:spPr>
          <a:xfrm>
            <a:off x="855979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6" name="Google Shape;27636;p60"/>
          <p:cNvSpPr/>
          <p:nvPr/>
        </p:nvSpPr>
        <p:spPr>
          <a:xfrm>
            <a:off x="867930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7" name="Google Shape;27637;p60"/>
          <p:cNvSpPr/>
          <p:nvPr/>
        </p:nvSpPr>
        <p:spPr>
          <a:xfrm>
            <a:off x="879882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8" name="Google Shape;27638;p60"/>
          <p:cNvSpPr txBox="1">
            <a:spLocks noGrp="1"/>
          </p:cNvSpPr>
          <p:nvPr>
            <p:ph type="subTitle" idx="4294967295"/>
          </p:nvPr>
        </p:nvSpPr>
        <p:spPr>
          <a:xfrm>
            <a:off x="7879100" y="153125"/>
            <a:ext cx="9510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Slidesgo School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7639" name="Google Shape;27639;p60"/>
          <p:cNvCxnSpPr>
            <a:stCxn id="27638" idx="1"/>
          </p:cNvCxnSpPr>
          <p:nvPr/>
        </p:nvCxnSpPr>
        <p:spPr>
          <a:xfrm rot="10800000">
            <a:off x="325100" y="244625"/>
            <a:ext cx="755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0" name="Google Shape;27640;p60"/>
          <p:cNvSpPr txBox="1">
            <a:spLocks noGrp="1"/>
          </p:cNvSpPr>
          <p:nvPr>
            <p:ph type="title"/>
          </p:nvPr>
        </p:nvSpPr>
        <p:spPr>
          <a:xfrm>
            <a:off x="2285900" y="2447650"/>
            <a:ext cx="4572000" cy="8898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27641" name="Google Shape;27641;p60"/>
          <p:cNvSpPr txBox="1">
            <a:spLocks noGrp="1"/>
          </p:cNvSpPr>
          <p:nvPr>
            <p:ph type="subTitle" idx="1"/>
          </p:nvPr>
        </p:nvSpPr>
        <p:spPr>
          <a:xfrm>
            <a:off x="2285900" y="3425225"/>
            <a:ext cx="4572000" cy="2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tackle this?</a:t>
            </a:r>
            <a:endParaRPr lang="en-GB" dirty="0"/>
          </a:p>
        </p:txBody>
      </p:sp>
      <p:sp>
        <p:nvSpPr>
          <p:cNvPr id="27642" name="Google Shape;27642;p60"/>
          <p:cNvSpPr txBox="1">
            <a:spLocks noGrp="1"/>
          </p:cNvSpPr>
          <p:nvPr>
            <p:ph type="title" idx="2"/>
          </p:nvPr>
        </p:nvSpPr>
        <p:spPr>
          <a:xfrm>
            <a:off x="3748993" y="1365627"/>
            <a:ext cx="1645800" cy="10974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7643" name="Google Shape;27643;p60"/>
          <p:cNvGrpSpPr/>
          <p:nvPr/>
        </p:nvGrpSpPr>
        <p:grpSpPr>
          <a:xfrm>
            <a:off x="8320098" y="4866112"/>
            <a:ext cx="510133" cy="78484"/>
            <a:chOff x="3521300" y="154525"/>
            <a:chExt cx="1256175" cy="193500"/>
          </a:xfrm>
        </p:grpSpPr>
        <p:sp>
          <p:nvSpPr>
            <p:cNvPr id="27644" name="Google Shape;27644;p60"/>
            <p:cNvSpPr/>
            <p:nvPr/>
          </p:nvSpPr>
          <p:spPr>
            <a:xfrm>
              <a:off x="3521300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5" name="Google Shape;27645;p60"/>
            <p:cNvSpPr/>
            <p:nvPr/>
          </p:nvSpPr>
          <p:spPr>
            <a:xfrm>
              <a:off x="3875525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6" name="Google Shape;27646;p60"/>
            <p:cNvSpPr/>
            <p:nvPr/>
          </p:nvSpPr>
          <p:spPr>
            <a:xfrm>
              <a:off x="4229750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7" name="Google Shape;27647;p60"/>
            <p:cNvSpPr/>
            <p:nvPr/>
          </p:nvSpPr>
          <p:spPr>
            <a:xfrm>
              <a:off x="4583975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B8DE7A-D6E6-1342-2AFD-962593341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5"/>
    </mc:Choice>
    <mc:Fallback xmlns="">
      <p:transition spd="slow" advTm="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7" name="Google Shape;27757;p67"/>
          <p:cNvSpPr txBox="1">
            <a:spLocks noGrp="1"/>
          </p:cNvSpPr>
          <p:nvPr>
            <p:ph type="title" idx="6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27758" name="Google Shape;27758;p67"/>
          <p:cNvSpPr txBox="1">
            <a:spLocks noGrp="1"/>
          </p:cNvSpPr>
          <p:nvPr>
            <p:ph type="title"/>
          </p:nvPr>
        </p:nvSpPr>
        <p:spPr>
          <a:xfrm>
            <a:off x="1476881" y="2644702"/>
            <a:ext cx="2336400" cy="4572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Stories</a:t>
            </a:r>
            <a:endParaRPr dirty="0"/>
          </a:p>
        </p:txBody>
      </p:sp>
      <p:sp>
        <p:nvSpPr>
          <p:cNvPr id="27759" name="Google Shape;27759;p67"/>
          <p:cNvSpPr txBox="1">
            <a:spLocks noGrp="1"/>
          </p:cNvSpPr>
          <p:nvPr>
            <p:ph type="subTitle" idx="1"/>
          </p:nvPr>
        </p:nvSpPr>
        <p:spPr>
          <a:xfrm>
            <a:off x="1476881" y="3171700"/>
            <a:ext cx="23364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It provide a user-centric perspective by outlining the "who," "what," and "why" of user interactions</a:t>
            </a:r>
            <a:endParaRPr dirty="0"/>
          </a:p>
        </p:txBody>
      </p:sp>
      <p:sp>
        <p:nvSpPr>
          <p:cNvPr id="27760" name="Google Shape;27760;p67"/>
          <p:cNvSpPr txBox="1">
            <a:spLocks noGrp="1"/>
          </p:cNvSpPr>
          <p:nvPr>
            <p:ph type="title" idx="2"/>
          </p:nvPr>
        </p:nvSpPr>
        <p:spPr>
          <a:xfrm>
            <a:off x="5000555" y="2678322"/>
            <a:ext cx="2967263" cy="4572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Scenarios</a:t>
            </a:r>
            <a:endParaRPr dirty="0"/>
          </a:p>
        </p:txBody>
      </p:sp>
      <p:sp>
        <p:nvSpPr>
          <p:cNvPr id="27761" name="Google Shape;27761;p67"/>
          <p:cNvSpPr txBox="1">
            <a:spLocks noGrp="1"/>
          </p:cNvSpPr>
          <p:nvPr>
            <p:ph type="subTitle" idx="3"/>
          </p:nvPr>
        </p:nvSpPr>
        <p:spPr>
          <a:xfrm>
            <a:off x="5285556" y="3278745"/>
            <a:ext cx="23364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It provides comprehensive narratives that describe how users interact with the system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 particular situations</a:t>
            </a:r>
            <a:endParaRPr dirty="0"/>
          </a:p>
        </p:txBody>
      </p:sp>
      <p:grpSp>
        <p:nvGrpSpPr>
          <p:cNvPr id="27768" name="Google Shape;27768;p67"/>
          <p:cNvGrpSpPr/>
          <p:nvPr/>
        </p:nvGrpSpPr>
        <p:grpSpPr>
          <a:xfrm>
            <a:off x="2326818" y="1872111"/>
            <a:ext cx="636527" cy="556865"/>
            <a:chOff x="5089669" y="1976817"/>
            <a:chExt cx="375377" cy="332140"/>
          </a:xfrm>
        </p:grpSpPr>
        <p:sp>
          <p:nvSpPr>
            <p:cNvPr id="27769" name="Google Shape;27769;p67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0" name="Google Shape;27770;p67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1" name="Google Shape;27771;p67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2" name="Google Shape;27772;p67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3" name="Google Shape;27773;p67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74" name="Google Shape;27774;p67"/>
          <p:cNvGrpSpPr/>
          <p:nvPr/>
        </p:nvGrpSpPr>
        <p:grpSpPr>
          <a:xfrm>
            <a:off x="6253592" y="1835907"/>
            <a:ext cx="636527" cy="629272"/>
            <a:chOff x="1129652" y="2517386"/>
            <a:chExt cx="375377" cy="375326"/>
          </a:xfrm>
        </p:grpSpPr>
        <p:sp>
          <p:nvSpPr>
            <p:cNvPr id="27775" name="Google Shape;27775;p67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6" name="Google Shape;27776;p67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7" name="Google Shape;27777;p67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8" name="Google Shape;27778;p67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9" name="Google Shape;27779;p67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0" name="Google Shape;27780;p67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1" name="Google Shape;27781;p67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2" name="Google Shape;27782;p67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3" name="Google Shape;27783;p67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4" name="Google Shape;27784;p67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5" name="Google Shape;27785;p67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6" name="Google Shape;27786;p67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7" name="Google Shape;27787;p67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8" name="Google Shape;27788;p67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9" name="Google Shape;27789;p67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0" name="Google Shape;27790;p67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1" name="Google Shape;27791;p67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2" name="Google Shape;27792;p67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46F1F9-B485-7AE1-A386-7BEB8D0ED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86"/>
    </mc:Choice>
    <mc:Fallback xmlns="">
      <p:transition spd="slow" advTm="18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7" name="Google Shape;27757;p67"/>
          <p:cNvSpPr txBox="1">
            <a:spLocks noGrp="1"/>
          </p:cNvSpPr>
          <p:nvPr>
            <p:ph type="title" idx="6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27758" name="Google Shape;27758;p67"/>
          <p:cNvSpPr txBox="1">
            <a:spLocks noGrp="1"/>
          </p:cNvSpPr>
          <p:nvPr>
            <p:ph type="title"/>
          </p:nvPr>
        </p:nvSpPr>
        <p:spPr>
          <a:xfrm>
            <a:off x="1301088" y="2688355"/>
            <a:ext cx="2842358" cy="4572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</a:t>
            </a:r>
            <a:endParaRPr dirty="0"/>
          </a:p>
        </p:txBody>
      </p:sp>
      <p:sp>
        <p:nvSpPr>
          <p:cNvPr id="27759" name="Google Shape;27759;p67"/>
          <p:cNvSpPr txBox="1">
            <a:spLocks noGrp="1"/>
          </p:cNvSpPr>
          <p:nvPr>
            <p:ph type="subTitle" idx="1"/>
          </p:nvPr>
        </p:nvSpPr>
        <p:spPr>
          <a:xfrm>
            <a:off x="1476881" y="3498908"/>
            <a:ext cx="23364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Features for Cheyyan</a:t>
            </a:r>
          </a:p>
        </p:txBody>
      </p:sp>
      <p:sp>
        <p:nvSpPr>
          <p:cNvPr id="27760" name="Google Shape;27760;p67"/>
          <p:cNvSpPr txBox="1">
            <a:spLocks noGrp="1"/>
          </p:cNvSpPr>
          <p:nvPr>
            <p:ph type="title" idx="2"/>
          </p:nvPr>
        </p:nvSpPr>
        <p:spPr>
          <a:xfrm>
            <a:off x="5156583" y="2762906"/>
            <a:ext cx="2967263" cy="4572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Non-Functional Requirements</a:t>
            </a:r>
          </a:p>
        </p:txBody>
      </p:sp>
      <p:sp>
        <p:nvSpPr>
          <p:cNvPr id="27761" name="Google Shape;27761;p67"/>
          <p:cNvSpPr txBox="1">
            <a:spLocks noGrp="1"/>
          </p:cNvSpPr>
          <p:nvPr>
            <p:ph type="subTitle" idx="3"/>
          </p:nvPr>
        </p:nvSpPr>
        <p:spPr>
          <a:xfrm>
            <a:off x="5422304" y="3498908"/>
            <a:ext cx="2336400" cy="64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Ensuring Reliability and Performance</a:t>
            </a:r>
          </a:p>
        </p:txBody>
      </p:sp>
      <p:grpSp>
        <p:nvGrpSpPr>
          <p:cNvPr id="27768" name="Google Shape;27768;p67"/>
          <p:cNvGrpSpPr/>
          <p:nvPr/>
        </p:nvGrpSpPr>
        <p:grpSpPr>
          <a:xfrm>
            <a:off x="2326818" y="1872111"/>
            <a:ext cx="636527" cy="556865"/>
            <a:chOff x="5089669" y="1976817"/>
            <a:chExt cx="375377" cy="332140"/>
          </a:xfrm>
        </p:grpSpPr>
        <p:sp>
          <p:nvSpPr>
            <p:cNvPr id="27769" name="Google Shape;27769;p67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0" name="Google Shape;27770;p67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1" name="Google Shape;27771;p67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2" name="Google Shape;27772;p67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3" name="Google Shape;27773;p67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74" name="Google Shape;27774;p67"/>
          <p:cNvGrpSpPr/>
          <p:nvPr/>
        </p:nvGrpSpPr>
        <p:grpSpPr>
          <a:xfrm>
            <a:off x="6253592" y="1835907"/>
            <a:ext cx="636527" cy="629272"/>
            <a:chOff x="1129652" y="2517386"/>
            <a:chExt cx="375377" cy="375326"/>
          </a:xfrm>
        </p:grpSpPr>
        <p:sp>
          <p:nvSpPr>
            <p:cNvPr id="27775" name="Google Shape;27775;p67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76" name="Google Shape;27776;p67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7" name="Google Shape;27777;p67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8" name="Google Shape;27778;p67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9" name="Google Shape;27779;p67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0" name="Google Shape;27780;p67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1" name="Google Shape;27781;p67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2" name="Google Shape;27782;p67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3" name="Google Shape;27783;p67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4" name="Google Shape;27784;p67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5" name="Google Shape;27785;p67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6" name="Google Shape;27786;p67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7" name="Google Shape;27787;p67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8" name="Google Shape;27788;p67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9" name="Google Shape;27789;p67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0" name="Google Shape;27790;p67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1" name="Google Shape;27791;p67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2" name="Google Shape;27792;p67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3F04B6-08AF-A0D5-E206-686A4DFA5F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947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52"/>
    </mc:Choice>
    <mc:Fallback xmlns="">
      <p:transition spd="slow" advTm="29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3" name="Google Shape;26983;p54"/>
          <p:cNvSpPr txBox="1">
            <a:spLocks noGrp="1"/>
          </p:cNvSpPr>
          <p:nvPr>
            <p:ph type="title" idx="15"/>
          </p:nvPr>
        </p:nvSpPr>
        <p:spPr>
          <a:xfrm>
            <a:off x="720025" y="368725"/>
            <a:ext cx="7704000" cy="576000"/>
          </a:xfrm>
          <a:prstGeom prst="rect">
            <a:avLst/>
          </a:prstGeom>
          <a:noFill/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984" name="Google Shape;26984;p54"/>
          <p:cNvSpPr txBox="1">
            <a:spLocks noGrp="1"/>
          </p:cNvSpPr>
          <p:nvPr>
            <p:ph type="subTitle" idx="5"/>
          </p:nvPr>
        </p:nvSpPr>
        <p:spPr>
          <a:xfrm>
            <a:off x="3461106" y="3029776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final product?</a:t>
            </a:r>
            <a:endParaRPr sz="1600" dirty="0">
              <a:solidFill>
                <a:srgbClr val="666666"/>
              </a:solidFill>
            </a:endParaRPr>
          </a:p>
        </p:txBody>
      </p:sp>
      <p:sp>
        <p:nvSpPr>
          <p:cNvPr id="26985" name="Google Shape;26985;p54"/>
          <p:cNvSpPr txBox="1">
            <a:spLocks noGrp="1"/>
          </p:cNvSpPr>
          <p:nvPr>
            <p:ph type="title"/>
          </p:nvPr>
        </p:nvSpPr>
        <p:spPr>
          <a:xfrm>
            <a:off x="759862" y="1221040"/>
            <a:ext cx="230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01.</a:t>
            </a:r>
            <a:r>
              <a:rPr lang="en" dirty="0">
                <a:solidFill>
                  <a:schemeClr val="dk1"/>
                </a:solidFill>
              </a:rPr>
              <a:t> Introduction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986" name="Google Shape;26986;p54"/>
          <p:cNvSpPr txBox="1">
            <a:spLocks noGrp="1"/>
          </p:cNvSpPr>
          <p:nvPr>
            <p:ph type="subTitle" idx="1"/>
          </p:nvPr>
        </p:nvSpPr>
        <p:spPr>
          <a:xfrm>
            <a:off x="759862" y="1672538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Problem?</a:t>
            </a:r>
            <a:endParaRPr dirty="0"/>
          </a:p>
        </p:txBody>
      </p:sp>
      <p:sp>
        <p:nvSpPr>
          <p:cNvPr id="26987" name="Google Shape;26987;p54"/>
          <p:cNvSpPr txBox="1">
            <a:spLocks noGrp="1"/>
          </p:cNvSpPr>
          <p:nvPr>
            <p:ph type="title" idx="2"/>
          </p:nvPr>
        </p:nvSpPr>
        <p:spPr>
          <a:xfrm>
            <a:off x="759862" y="2578278"/>
            <a:ext cx="230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04.</a:t>
            </a:r>
            <a:r>
              <a:rPr lang="en" dirty="0">
                <a:solidFill>
                  <a:schemeClr val="dk1"/>
                </a:solidFill>
              </a:rPr>
              <a:t> Design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988" name="Google Shape;26988;p54"/>
          <p:cNvSpPr txBox="1">
            <a:spLocks noGrp="1"/>
          </p:cNvSpPr>
          <p:nvPr>
            <p:ph type="subTitle" idx="3"/>
          </p:nvPr>
        </p:nvSpPr>
        <p:spPr>
          <a:xfrm>
            <a:off x="759862" y="3029776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vision of our solution?</a:t>
            </a:r>
            <a:endParaRPr dirty="0"/>
          </a:p>
        </p:txBody>
      </p:sp>
      <p:sp>
        <p:nvSpPr>
          <p:cNvPr id="26989" name="Google Shape;26989;p54"/>
          <p:cNvSpPr txBox="1">
            <a:spLocks noGrp="1"/>
          </p:cNvSpPr>
          <p:nvPr>
            <p:ph type="title" idx="4"/>
          </p:nvPr>
        </p:nvSpPr>
        <p:spPr>
          <a:xfrm>
            <a:off x="3261284" y="2572576"/>
            <a:ext cx="2701243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05.</a:t>
            </a:r>
            <a:r>
              <a:rPr lang="en" dirty="0">
                <a:solidFill>
                  <a:schemeClr val="dk1"/>
                </a:solidFill>
              </a:rPr>
              <a:t> Demonstration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990" name="Google Shape;26990;p54"/>
          <p:cNvSpPr txBox="1">
            <a:spLocks noGrp="1"/>
          </p:cNvSpPr>
          <p:nvPr>
            <p:ph type="title" idx="6"/>
          </p:nvPr>
        </p:nvSpPr>
        <p:spPr>
          <a:xfrm>
            <a:off x="3461106" y="1221040"/>
            <a:ext cx="230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02.</a:t>
            </a:r>
            <a:r>
              <a:rPr lang="en" dirty="0">
                <a:solidFill>
                  <a:schemeClr val="dk1"/>
                </a:solidFill>
              </a:rPr>
              <a:t> Background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991" name="Google Shape;26991;p54"/>
          <p:cNvSpPr txBox="1">
            <a:spLocks noGrp="1"/>
          </p:cNvSpPr>
          <p:nvPr>
            <p:ph type="subTitle" idx="7"/>
          </p:nvPr>
        </p:nvSpPr>
        <p:spPr>
          <a:xfrm>
            <a:off x="3461106" y="1672538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do we know already?</a:t>
            </a:r>
            <a:endParaRPr dirty="0"/>
          </a:p>
        </p:txBody>
      </p:sp>
      <p:sp>
        <p:nvSpPr>
          <p:cNvPr id="26992" name="Google Shape;26992;p54"/>
          <p:cNvSpPr txBox="1">
            <a:spLocks noGrp="1"/>
          </p:cNvSpPr>
          <p:nvPr>
            <p:ph type="title" idx="8"/>
          </p:nvPr>
        </p:nvSpPr>
        <p:spPr>
          <a:xfrm>
            <a:off x="6201639" y="2585469"/>
            <a:ext cx="230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06.</a:t>
            </a:r>
            <a:r>
              <a:rPr lang="en" dirty="0">
                <a:solidFill>
                  <a:schemeClr val="dk1"/>
                </a:solidFill>
              </a:rPr>
              <a:t> Evaluation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993" name="Google Shape;26993;p54"/>
          <p:cNvSpPr txBox="1">
            <a:spLocks noGrp="1"/>
          </p:cNvSpPr>
          <p:nvPr>
            <p:ph type="subTitle" idx="9"/>
          </p:nvPr>
        </p:nvSpPr>
        <p:spPr>
          <a:xfrm>
            <a:off x="6162349" y="3029776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evalute our product?</a:t>
            </a:r>
            <a:endParaRPr dirty="0"/>
          </a:p>
        </p:txBody>
      </p:sp>
      <p:sp>
        <p:nvSpPr>
          <p:cNvPr id="26994" name="Google Shape;26994;p54"/>
          <p:cNvSpPr txBox="1">
            <a:spLocks noGrp="1"/>
          </p:cNvSpPr>
          <p:nvPr>
            <p:ph type="title" idx="13"/>
          </p:nvPr>
        </p:nvSpPr>
        <p:spPr>
          <a:xfrm>
            <a:off x="6162349" y="1221040"/>
            <a:ext cx="2301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03.</a:t>
            </a:r>
            <a:r>
              <a:rPr lang="en" dirty="0">
                <a:solidFill>
                  <a:schemeClr val="dk1"/>
                </a:solidFill>
              </a:rPr>
              <a:t> Analysis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6995" name="Google Shape;26995;p54"/>
          <p:cNvSpPr txBox="1">
            <a:spLocks noGrp="1"/>
          </p:cNvSpPr>
          <p:nvPr>
            <p:ph type="subTitle" idx="14"/>
          </p:nvPr>
        </p:nvSpPr>
        <p:spPr>
          <a:xfrm>
            <a:off x="6162349" y="1672538"/>
            <a:ext cx="2301600" cy="4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tackle this?</a:t>
            </a:r>
            <a:endParaRPr dirty="0"/>
          </a:p>
        </p:txBody>
      </p:sp>
      <p:grpSp>
        <p:nvGrpSpPr>
          <p:cNvPr id="26996" name="Google Shape;26996;p54"/>
          <p:cNvGrpSpPr/>
          <p:nvPr/>
        </p:nvGrpSpPr>
        <p:grpSpPr>
          <a:xfrm>
            <a:off x="8320098" y="4866112"/>
            <a:ext cx="510133" cy="78484"/>
            <a:chOff x="3521300" y="154525"/>
            <a:chExt cx="1256175" cy="193500"/>
          </a:xfrm>
        </p:grpSpPr>
        <p:sp>
          <p:nvSpPr>
            <p:cNvPr id="26997" name="Google Shape;26997;p54"/>
            <p:cNvSpPr/>
            <p:nvPr/>
          </p:nvSpPr>
          <p:spPr>
            <a:xfrm>
              <a:off x="3521300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8" name="Google Shape;26998;p54"/>
            <p:cNvSpPr/>
            <p:nvPr/>
          </p:nvSpPr>
          <p:spPr>
            <a:xfrm>
              <a:off x="3875525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9" name="Google Shape;26999;p54"/>
            <p:cNvSpPr/>
            <p:nvPr/>
          </p:nvSpPr>
          <p:spPr>
            <a:xfrm>
              <a:off x="4229750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0" name="Google Shape;27000;p54"/>
            <p:cNvSpPr/>
            <p:nvPr/>
          </p:nvSpPr>
          <p:spPr>
            <a:xfrm>
              <a:off x="4583975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92;p54">
            <a:extLst>
              <a:ext uri="{FF2B5EF4-FFF2-40B4-BE49-F238E27FC236}">
                <a16:creationId xmlns:a16="http://schemas.microsoft.com/office/drawing/2014/main" id="{C2C41E64-6D0A-EB18-2862-E9B93F7C2DBC}"/>
              </a:ext>
            </a:extLst>
          </p:cNvPr>
          <p:cNvSpPr txBox="1">
            <a:spLocks/>
          </p:cNvSpPr>
          <p:nvPr/>
        </p:nvSpPr>
        <p:spPr>
          <a:xfrm>
            <a:off x="3421200" y="3971730"/>
            <a:ext cx="230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rPr lang="en-GB" dirty="0">
                <a:solidFill>
                  <a:schemeClr val="dk2"/>
                </a:solidFill>
              </a:rPr>
              <a:t>06.</a:t>
            </a:r>
            <a:r>
              <a:rPr lang="en-GB" dirty="0"/>
              <a:t> Conclusion</a:t>
            </a:r>
          </a:p>
        </p:txBody>
      </p:sp>
      <p:sp>
        <p:nvSpPr>
          <p:cNvPr id="3" name="Google Shape;26993;p54">
            <a:extLst>
              <a:ext uri="{FF2B5EF4-FFF2-40B4-BE49-F238E27FC236}">
                <a16:creationId xmlns:a16="http://schemas.microsoft.com/office/drawing/2014/main" id="{E2368875-7D47-3D13-3C69-B71390A2FBC7}"/>
              </a:ext>
            </a:extLst>
          </p:cNvPr>
          <p:cNvSpPr txBox="1">
            <a:spLocks/>
          </p:cNvSpPr>
          <p:nvPr/>
        </p:nvSpPr>
        <p:spPr>
          <a:xfrm>
            <a:off x="3421200" y="4423228"/>
            <a:ext cx="2301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What did we Learn?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7F8B2E-A72D-F983-BDFF-FE125FFB8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78"/>
    </mc:Choice>
    <mc:Fallback xmlns="">
      <p:transition spd="slow" advTm="24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6" name="Google Shape;27716;p64"/>
          <p:cNvSpPr txBox="1">
            <a:spLocks noGrp="1"/>
          </p:cNvSpPr>
          <p:nvPr>
            <p:ph type="title"/>
          </p:nvPr>
        </p:nvSpPr>
        <p:spPr>
          <a:xfrm>
            <a:off x="1055700" y="2487775"/>
            <a:ext cx="3813000" cy="8898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</a:t>
            </a:r>
            <a:endParaRPr dirty="0"/>
          </a:p>
        </p:txBody>
      </p:sp>
      <p:sp>
        <p:nvSpPr>
          <p:cNvPr id="27717" name="Google Shape;27717;p64"/>
          <p:cNvSpPr txBox="1">
            <a:spLocks noGrp="1"/>
          </p:cNvSpPr>
          <p:nvPr>
            <p:ph type="title" idx="2"/>
          </p:nvPr>
        </p:nvSpPr>
        <p:spPr>
          <a:xfrm>
            <a:off x="3222900" y="1405752"/>
            <a:ext cx="1645800" cy="10974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718" name="Google Shape;27718;p64"/>
          <p:cNvSpPr txBox="1">
            <a:spLocks noGrp="1"/>
          </p:cNvSpPr>
          <p:nvPr>
            <p:ph type="subTitle" idx="1"/>
          </p:nvPr>
        </p:nvSpPr>
        <p:spPr>
          <a:xfrm>
            <a:off x="1055700" y="3465350"/>
            <a:ext cx="3813000" cy="2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our Vision of our Process?</a:t>
            </a:r>
            <a:endParaRPr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C0846A-59C2-178D-BEA0-00940F4DE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26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4"/>
    </mc:Choice>
    <mc:Fallback xmlns="">
      <p:transition spd="slow" advTm="4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5" name="Google Shape;27805;p68"/>
          <p:cNvSpPr txBox="1">
            <a:spLocks noGrp="1"/>
          </p:cNvSpPr>
          <p:nvPr>
            <p:ph type="title" idx="6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System Architecture</a:t>
            </a:r>
            <a:endParaRPr dirty="0"/>
          </a:p>
        </p:txBody>
      </p:sp>
      <p:pic>
        <p:nvPicPr>
          <p:cNvPr id="13" name="Picture 12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6E64F6CA-988A-EE54-C331-7589D05E77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272" y="944725"/>
            <a:ext cx="1902357" cy="38922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6D6325-799C-010E-CA8B-08D8AC16B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3"/>
    </mc:Choice>
    <mc:Fallback xmlns="">
      <p:transition spd="slow" advTm="11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5" name="Google Shape;27805;p68"/>
          <p:cNvSpPr txBox="1">
            <a:spLocks noGrp="1"/>
          </p:cNvSpPr>
          <p:nvPr>
            <p:ph type="title" idx="6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WireFrames</a:t>
            </a:r>
            <a:r>
              <a:rPr lang="en-GB" dirty="0"/>
              <a:t> – Final Design</a:t>
            </a:r>
            <a:endParaRPr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DDC4718-0C9A-AA33-85F5-61E3508DA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83" y="1140407"/>
            <a:ext cx="1617272" cy="363436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F319B9-6B4B-9900-27DC-45097206B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185" y="1140407"/>
            <a:ext cx="1635465" cy="3634368"/>
          </a:xfrm>
          <a:prstGeom prst="rect">
            <a:avLst/>
          </a:prstGeom>
        </p:spPr>
      </p:pic>
      <p:pic>
        <p:nvPicPr>
          <p:cNvPr id="9" name="Picture 8" descr="A screenshot of a scroll&#10;&#10;Description automatically generated">
            <a:extLst>
              <a:ext uri="{FF2B5EF4-FFF2-40B4-BE49-F238E27FC236}">
                <a16:creationId xmlns:a16="http://schemas.microsoft.com/office/drawing/2014/main" id="{1CC6A1C4-B0AE-6502-0511-CA773CF26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352" y="1140407"/>
            <a:ext cx="1326054" cy="3634368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1C475FD0-2C6A-1AC3-64FB-D9AAA44E1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2052" y="1140407"/>
            <a:ext cx="1612048" cy="3582329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E596E68-4D29-2EFB-19A4-0F0DAA10B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8941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60"/>
    </mc:Choice>
    <mc:Fallback xmlns="">
      <p:transition spd="slow" advTm="34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2" name="Google Shape;27062;p60"/>
          <p:cNvSpPr/>
          <p:nvPr/>
        </p:nvSpPr>
        <p:spPr>
          <a:xfrm>
            <a:off x="31350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3" name="Google Shape;27063;p60"/>
          <p:cNvSpPr/>
          <p:nvPr/>
        </p:nvSpPr>
        <p:spPr>
          <a:xfrm>
            <a:off x="43301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4" name="Google Shape;27064;p60"/>
          <p:cNvSpPr/>
          <p:nvPr/>
        </p:nvSpPr>
        <p:spPr>
          <a:xfrm>
            <a:off x="55251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5" name="Google Shape;27065;p60"/>
          <p:cNvSpPr/>
          <p:nvPr/>
        </p:nvSpPr>
        <p:spPr>
          <a:xfrm>
            <a:off x="67202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6" name="Google Shape;27066;p60"/>
          <p:cNvSpPr/>
          <p:nvPr/>
        </p:nvSpPr>
        <p:spPr>
          <a:xfrm>
            <a:off x="79153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7" name="Google Shape;27067;p60"/>
          <p:cNvSpPr/>
          <p:nvPr/>
        </p:nvSpPr>
        <p:spPr>
          <a:xfrm>
            <a:off x="91104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8" name="Google Shape;27068;p60"/>
          <p:cNvSpPr/>
          <p:nvPr/>
        </p:nvSpPr>
        <p:spPr>
          <a:xfrm>
            <a:off x="103055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9" name="Google Shape;27069;p60"/>
          <p:cNvSpPr/>
          <p:nvPr/>
        </p:nvSpPr>
        <p:spPr>
          <a:xfrm>
            <a:off x="115006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0" name="Google Shape;27070;p60"/>
          <p:cNvSpPr/>
          <p:nvPr/>
        </p:nvSpPr>
        <p:spPr>
          <a:xfrm>
            <a:off x="126956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1" name="Google Shape;27071;p60"/>
          <p:cNvSpPr/>
          <p:nvPr/>
        </p:nvSpPr>
        <p:spPr>
          <a:xfrm>
            <a:off x="138907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2" name="Google Shape;27072;p60"/>
          <p:cNvSpPr/>
          <p:nvPr/>
        </p:nvSpPr>
        <p:spPr>
          <a:xfrm>
            <a:off x="150858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3" name="Google Shape;27073;p60"/>
          <p:cNvSpPr/>
          <p:nvPr/>
        </p:nvSpPr>
        <p:spPr>
          <a:xfrm>
            <a:off x="162809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4" name="Google Shape;27074;p60"/>
          <p:cNvSpPr/>
          <p:nvPr/>
        </p:nvSpPr>
        <p:spPr>
          <a:xfrm>
            <a:off x="174760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5" name="Google Shape;27075;p60"/>
          <p:cNvSpPr/>
          <p:nvPr/>
        </p:nvSpPr>
        <p:spPr>
          <a:xfrm>
            <a:off x="186711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6" name="Google Shape;27076;p60"/>
          <p:cNvSpPr/>
          <p:nvPr/>
        </p:nvSpPr>
        <p:spPr>
          <a:xfrm>
            <a:off x="198661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7" name="Google Shape;27077;p60"/>
          <p:cNvSpPr/>
          <p:nvPr/>
        </p:nvSpPr>
        <p:spPr>
          <a:xfrm>
            <a:off x="210612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8" name="Google Shape;27078;p60"/>
          <p:cNvSpPr/>
          <p:nvPr/>
        </p:nvSpPr>
        <p:spPr>
          <a:xfrm>
            <a:off x="222563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9" name="Google Shape;27079;p60"/>
          <p:cNvSpPr/>
          <p:nvPr/>
        </p:nvSpPr>
        <p:spPr>
          <a:xfrm>
            <a:off x="234514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0" name="Google Shape;27080;p60"/>
          <p:cNvSpPr/>
          <p:nvPr/>
        </p:nvSpPr>
        <p:spPr>
          <a:xfrm>
            <a:off x="246465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1" name="Google Shape;27081;p60"/>
          <p:cNvSpPr/>
          <p:nvPr/>
        </p:nvSpPr>
        <p:spPr>
          <a:xfrm>
            <a:off x="258415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2" name="Google Shape;27082;p60"/>
          <p:cNvSpPr/>
          <p:nvPr/>
        </p:nvSpPr>
        <p:spPr>
          <a:xfrm>
            <a:off x="270366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3" name="Google Shape;27083;p60"/>
          <p:cNvSpPr/>
          <p:nvPr/>
        </p:nvSpPr>
        <p:spPr>
          <a:xfrm>
            <a:off x="282317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4" name="Google Shape;27084;p60"/>
          <p:cNvSpPr/>
          <p:nvPr/>
        </p:nvSpPr>
        <p:spPr>
          <a:xfrm>
            <a:off x="294268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5" name="Google Shape;27085;p60"/>
          <p:cNvSpPr/>
          <p:nvPr/>
        </p:nvSpPr>
        <p:spPr>
          <a:xfrm>
            <a:off x="306219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6" name="Google Shape;27086;p60"/>
          <p:cNvSpPr/>
          <p:nvPr/>
        </p:nvSpPr>
        <p:spPr>
          <a:xfrm>
            <a:off x="318170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7" name="Google Shape;27087;p60"/>
          <p:cNvSpPr/>
          <p:nvPr/>
        </p:nvSpPr>
        <p:spPr>
          <a:xfrm>
            <a:off x="330120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8" name="Google Shape;27088;p60"/>
          <p:cNvSpPr/>
          <p:nvPr/>
        </p:nvSpPr>
        <p:spPr>
          <a:xfrm>
            <a:off x="342071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9" name="Google Shape;27089;p60"/>
          <p:cNvSpPr/>
          <p:nvPr/>
        </p:nvSpPr>
        <p:spPr>
          <a:xfrm>
            <a:off x="354022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0" name="Google Shape;27090;p60"/>
          <p:cNvSpPr/>
          <p:nvPr/>
        </p:nvSpPr>
        <p:spPr>
          <a:xfrm>
            <a:off x="365973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1" name="Google Shape;27091;p60"/>
          <p:cNvSpPr/>
          <p:nvPr/>
        </p:nvSpPr>
        <p:spPr>
          <a:xfrm>
            <a:off x="377925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2" name="Google Shape;27092;p60"/>
          <p:cNvSpPr/>
          <p:nvPr/>
        </p:nvSpPr>
        <p:spPr>
          <a:xfrm>
            <a:off x="389876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3" name="Google Shape;27093;p60"/>
          <p:cNvSpPr/>
          <p:nvPr/>
        </p:nvSpPr>
        <p:spPr>
          <a:xfrm>
            <a:off x="401827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4" name="Google Shape;27094;p60"/>
          <p:cNvSpPr/>
          <p:nvPr/>
        </p:nvSpPr>
        <p:spPr>
          <a:xfrm>
            <a:off x="413779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5" name="Google Shape;27095;p60"/>
          <p:cNvSpPr/>
          <p:nvPr/>
        </p:nvSpPr>
        <p:spPr>
          <a:xfrm>
            <a:off x="425730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6" name="Google Shape;27096;p60"/>
          <p:cNvSpPr/>
          <p:nvPr/>
        </p:nvSpPr>
        <p:spPr>
          <a:xfrm>
            <a:off x="437682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7" name="Google Shape;27097;p60"/>
          <p:cNvSpPr/>
          <p:nvPr/>
        </p:nvSpPr>
        <p:spPr>
          <a:xfrm>
            <a:off x="449633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8" name="Google Shape;27098;p60"/>
          <p:cNvSpPr/>
          <p:nvPr/>
        </p:nvSpPr>
        <p:spPr>
          <a:xfrm>
            <a:off x="461584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9" name="Google Shape;27099;p60"/>
          <p:cNvSpPr/>
          <p:nvPr/>
        </p:nvSpPr>
        <p:spPr>
          <a:xfrm>
            <a:off x="473536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0" name="Google Shape;27100;p60"/>
          <p:cNvSpPr/>
          <p:nvPr/>
        </p:nvSpPr>
        <p:spPr>
          <a:xfrm>
            <a:off x="485487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1" name="Google Shape;27101;p60"/>
          <p:cNvSpPr/>
          <p:nvPr/>
        </p:nvSpPr>
        <p:spPr>
          <a:xfrm>
            <a:off x="497438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2" name="Google Shape;27102;p60"/>
          <p:cNvSpPr/>
          <p:nvPr/>
        </p:nvSpPr>
        <p:spPr>
          <a:xfrm>
            <a:off x="509390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3" name="Google Shape;27103;p60"/>
          <p:cNvSpPr/>
          <p:nvPr/>
        </p:nvSpPr>
        <p:spPr>
          <a:xfrm>
            <a:off x="521341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4" name="Google Shape;27104;p60"/>
          <p:cNvSpPr/>
          <p:nvPr/>
        </p:nvSpPr>
        <p:spPr>
          <a:xfrm>
            <a:off x="533292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5" name="Google Shape;27105;p60"/>
          <p:cNvSpPr/>
          <p:nvPr/>
        </p:nvSpPr>
        <p:spPr>
          <a:xfrm>
            <a:off x="545244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6" name="Google Shape;27106;p60"/>
          <p:cNvSpPr/>
          <p:nvPr/>
        </p:nvSpPr>
        <p:spPr>
          <a:xfrm>
            <a:off x="557195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7" name="Google Shape;27107;p60"/>
          <p:cNvSpPr/>
          <p:nvPr/>
        </p:nvSpPr>
        <p:spPr>
          <a:xfrm>
            <a:off x="569146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8" name="Google Shape;27108;p60"/>
          <p:cNvSpPr/>
          <p:nvPr/>
        </p:nvSpPr>
        <p:spPr>
          <a:xfrm>
            <a:off x="581098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9" name="Google Shape;27109;p60"/>
          <p:cNvSpPr/>
          <p:nvPr/>
        </p:nvSpPr>
        <p:spPr>
          <a:xfrm>
            <a:off x="593049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0" name="Google Shape;27110;p60"/>
          <p:cNvSpPr/>
          <p:nvPr/>
        </p:nvSpPr>
        <p:spPr>
          <a:xfrm>
            <a:off x="605001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1" name="Google Shape;27111;p60"/>
          <p:cNvSpPr/>
          <p:nvPr/>
        </p:nvSpPr>
        <p:spPr>
          <a:xfrm>
            <a:off x="616952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2" name="Google Shape;27112;p60"/>
          <p:cNvSpPr/>
          <p:nvPr/>
        </p:nvSpPr>
        <p:spPr>
          <a:xfrm>
            <a:off x="628903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3" name="Google Shape;27113;p60"/>
          <p:cNvSpPr/>
          <p:nvPr/>
        </p:nvSpPr>
        <p:spPr>
          <a:xfrm>
            <a:off x="640855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4" name="Google Shape;27114;p60"/>
          <p:cNvSpPr/>
          <p:nvPr/>
        </p:nvSpPr>
        <p:spPr>
          <a:xfrm>
            <a:off x="652806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5" name="Google Shape;27115;p60"/>
          <p:cNvSpPr/>
          <p:nvPr/>
        </p:nvSpPr>
        <p:spPr>
          <a:xfrm>
            <a:off x="664757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6" name="Google Shape;27116;p60"/>
          <p:cNvSpPr/>
          <p:nvPr/>
        </p:nvSpPr>
        <p:spPr>
          <a:xfrm>
            <a:off x="676709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7" name="Google Shape;27117;p60"/>
          <p:cNvSpPr/>
          <p:nvPr/>
        </p:nvSpPr>
        <p:spPr>
          <a:xfrm>
            <a:off x="688660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8" name="Google Shape;27118;p60"/>
          <p:cNvSpPr/>
          <p:nvPr/>
        </p:nvSpPr>
        <p:spPr>
          <a:xfrm>
            <a:off x="700611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9" name="Google Shape;27119;p60"/>
          <p:cNvSpPr/>
          <p:nvPr/>
        </p:nvSpPr>
        <p:spPr>
          <a:xfrm>
            <a:off x="712563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0" name="Google Shape;27120;p60"/>
          <p:cNvSpPr/>
          <p:nvPr/>
        </p:nvSpPr>
        <p:spPr>
          <a:xfrm>
            <a:off x="724514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1" name="Google Shape;27121;p60"/>
          <p:cNvSpPr/>
          <p:nvPr/>
        </p:nvSpPr>
        <p:spPr>
          <a:xfrm>
            <a:off x="736465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2" name="Google Shape;27122;p60"/>
          <p:cNvSpPr/>
          <p:nvPr/>
        </p:nvSpPr>
        <p:spPr>
          <a:xfrm>
            <a:off x="748417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3" name="Google Shape;27123;p60"/>
          <p:cNvSpPr/>
          <p:nvPr/>
        </p:nvSpPr>
        <p:spPr>
          <a:xfrm>
            <a:off x="760368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4" name="Google Shape;27124;p60"/>
          <p:cNvSpPr/>
          <p:nvPr/>
        </p:nvSpPr>
        <p:spPr>
          <a:xfrm>
            <a:off x="772319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5" name="Google Shape;27125;p60"/>
          <p:cNvSpPr/>
          <p:nvPr/>
        </p:nvSpPr>
        <p:spPr>
          <a:xfrm>
            <a:off x="784271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6" name="Google Shape;27126;p60"/>
          <p:cNvSpPr/>
          <p:nvPr/>
        </p:nvSpPr>
        <p:spPr>
          <a:xfrm>
            <a:off x="796222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7" name="Google Shape;27127;p60"/>
          <p:cNvSpPr/>
          <p:nvPr/>
        </p:nvSpPr>
        <p:spPr>
          <a:xfrm>
            <a:off x="808174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8" name="Google Shape;27128;p60"/>
          <p:cNvSpPr/>
          <p:nvPr/>
        </p:nvSpPr>
        <p:spPr>
          <a:xfrm>
            <a:off x="820125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9" name="Google Shape;27129;p60"/>
          <p:cNvSpPr/>
          <p:nvPr/>
        </p:nvSpPr>
        <p:spPr>
          <a:xfrm>
            <a:off x="832076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0" name="Google Shape;27130;p60"/>
          <p:cNvSpPr/>
          <p:nvPr/>
        </p:nvSpPr>
        <p:spPr>
          <a:xfrm>
            <a:off x="844028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1" name="Google Shape;27131;p60"/>
          <p:cNvSpPr/>
          <p:nvPr/>
        </p:nvSpPr>
        <p:spPr>
          <a:xfrm>
            <a:off x="855979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2" name="Google Shape;27132;p60"/>
          <p:cNvSpPr/>
          <p:nvPr/>
        </p:nvSpPr>
        <p:spPr>
          <a:xfrm>
            <a:off x="867930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3" name="Google Shape;27133;p60"/>
          <p:cNvSpPr/>
          <p:nvPr/>
        </p:nvSpPr>
        <p:spPr>
          <a:xfrm>
            <a:off x="879882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4" name="Google Shape;27134;p60"/>
          <p:cNvSpPr/>
          <p:nvPr/>
        </p:nvSpPr>
        <p:spPr>
          <a:xfrm>
            <a:off x="31350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5" name="Google Shape;27135;p60"/>
          <p:cNvSpPr/>
          <p:nvPr/>
        </p:nvSpPr>
        <p:spPr>
          <a:xfrm>
            <a:off x="43301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6" name="Google Shape;27136;p60"/>
          <p:cNvSpPr/>
          <p:nvPr/>
        </p:nvSpPr>
        <p:spPr>
          <a:xfrm>
            <a:off x="55251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7" name="Google Shape;27137;p60"/>
          <p:cNvSpPr/>
          <p:nvPr/>
        </p:nvSpPr>
        <p:spPr>
          <a:xfrm>
            <a:off x="67202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8" name="Google Shape;27138;p60"/>
          <p:cNvSpPr/>
          <p:nvPr/>
        </p:nvSpPr>
        <p:spPr>
          <a:xfrm>
            <a:off x="79153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9" name="Google Shape;27139;p60"/>
          <p:cNvSpPr/>
          <p:nvPr/>
        </p:nvSpPr>
        <p:spPr>
          <a:xfrm>
            <a:off x="91104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0" name="Google Shape;27140;p60"/>
          <p:cNvSpPr/>
          <p:nvPr/>
        </p:nvSpPr>
        <p:spPr>
          <a:xfrm>
            <a:off x="103055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1" name="Google Shape;27141;p60"/>
          <p:cNvSpPr/>
          <p:nvPr/>
        </p:nvSpPr>
        <p:spPr>
          <a:xfrm>
            <a:off x="115006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2" name="Google Shape;27142;p60"/>
          <p:cNvSpPr/>
          <p:nvPr/>
        </p:nvSpPr>
        <p:spPr>
          <a:xfrm>
            <a:off x="126956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3" name="Google Shape;27143;p60"/>
          <p:cNvSpPr/>
          <p:nvPr/>
        </p:nvSpPr>
        <p:spPr>
          <a:xfrm>
            <a:off x="138907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4" name="Google Shape;27144;p60"/>
          <p:cNvSpPr/>
          <p:nvPr/>
        </p:nvSpPr>
        <p:spPr>
          <a:xfrm>
            <a:off x="150858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5" name="Google Shape;27145;p60"/>
          <p:cNvSpPr/>
          <p:nvPr/>
        </p:nvSpPr>
        <p:spPr>
          <a:xfrm>
            <a:off x="162809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6" name="Google Shape;27146;p60"/>
          <p:cNvSpPr/>
          <p:nvPr/>
        </p:nvSpPr>
        <p:spPr>
          <a:xfrm>
            <a:off x="174760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7" name="Google Shape;27147;p60"/>
          <p:cNvSpPr/>
          <p:nvPr/>
        </p:nvSpPr>
        <p:spPr>
          <a:xfrm>
            <a:off x="186711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8" name="Google Shape;27148;p60"/>
          <p:cNvSpPr/>
          <p:nvPr/>
        </p:nvSpPr>
        <p:spPr>
          <a:xfrm>
            <a:off x="198661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9" name="Google Shape;27149;p60"/>
          <p:cNvSpPr/>
          <p:nvPr/>
        </p:nvSpPr>
        <p:spPr>
          <a:xfrm>
            <a:off x="210612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0" name="Google Shape;27150;p60"/>
          <p:cNvSpPr/>
          <p:nvPr/>
        </p:nvSpPr>
        <p:spPr>
          <a:xfrm>
            <a:off x="222563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1" name="Google Shape;27151;p60"/>
          <p:cNvSpPr/>
          <p:nvPr/>
        </p:nvSpPr>
        <p:spPr>
          <a:xfrm>
            <a:off x="234514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2" name="Google Shape;27152;p60"/>
          <p:cNvSpPr/>
          <p:nvPr/>
        </p:nvSpPr>
        <p:spPr>
          <a:xfrm>
            <a:off x="246465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3" name="Google Shape;27153;p60"/>
          <p:cNvSpPr/>
          <p:nvPr/>
        </p:nvSpPr>
        <p:spPr>
          <a:xfrm>
            <a:off x="258415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4" name="Google Shape;27154;p60"/>
          <p:cNvSpPr/>
          <p:nvPr/>
        </p:nvSpPr>
        <p:spPr>
          <a:xfrm>
            <a:off x="270366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5" name="Google Shape;27155;p60"/>
          <p:cNvSpPr/>
          <p:nvPr/>
        </p:nvSpPr>
        <p:spPr>
          <a:xfrm>
            <a:off x="282317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6" name="Google Shape;27156;p60"/>
          <p:cNvSpPr/>
          <p:nvPr/>
        </p:nvSpPr>
        <p:spPr>
          <a:xfrm>
            <a:off x="294268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7" name="Google Shape;27157;p60"/>
          <p:cNvSpPr/>
          <p:nvPr/>
        </p:nvSpPr>
        <p:spPr>
          <a:xfrm>
            <a:off x="306219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8" name="Google Shape;27158;p60"/>
          <p:cNvSpPr/>
          <p:nvPr/>
        </p:nvSpPr>
        <p:spPr>
          <a:xfrm>
            <a:off x="318170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9" name="Google Shape;27159;p60"/>
          <p:cNvSpPr/>
          <p:nvPr/>
        </p:nvSpPr>
        <p:spPr>
          <a:xfrm>
            <a:off x="330120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0" name="Google Shape;27160;p60"/>
          <p:cNvSpPr/>
          <p:nvPr/>
        </p:nvSpPr>
        <p:spPr>
          <a:xfrm>
            <a:off x="342071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1" name="Google Shape;27161;p60"/>
          <p:cNvSpPr/>
          <p:nvPr/>
        </p:nvSpPr>
        <p:spPr>
          <a:xfrm>
            <a:off x="354022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2" name="Google Shape;27162;p60"/>
          <p:cNvSpPr/>
          <p:nvPr/>
        </p:nvSpPr>
        <p:spPr>
          <a:xfrm>
            <a:off x="365973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3" name="Google Shape;27163;p60"/>
          <p:cNvSpPr/>
          <p:nvPr/>
        </p:nvSpPr>
        <p:spPr>
          <a:xfrm>
            <a:off x="377925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4" name="Google Shape;27164;p60"/>
          <p:cNvSpPr/>
          <p:nvPr/>
        </p:nvSpPr>
        <p:spPr>
          <a:xfrm>
            <a:off x="389876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5" name="Google Shape;27165;p60"/>
          <p:cNvSpPr/>
          <p:nvPr/>
        </p:nvSpPr>
        <p:spPr>
          <a:xfrm>
            <a:off x="401827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6" name="Google Shape;27166;p60"/>
          <p:cNvSpPr/>
          <p:nvPr/>
        </p:nvSpPr>
        <p:spPr>
          <a:xfrm>
            <a:off x="413779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7" name="Google Shape;27167;p60"/>
          <p:cNvSpPr/>
          <p:nvPr/>
        </p:nvSpPr>
        <p:spPr>
          <a:xfrm>
            <a:off x="425730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8" name="Google Shape;27168;p60"/>
          <p:cNvSpPr/>
          <p:nvPr/>
        </p:nvSpPr>
        <p:spPr>
          <a:xfrm>
            <a:off x="437682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9" name="Google Shape;27169;p60"/>
          <p:cNvSpPr/>
          <p:nvPr/>
        </p:nvSpPr>
        <p:spPr>
          <a:xfrm>
            <a:off x="449633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0" name="Google Shape;27170;p60"/>
          <p:cNvSpPr/>
          <p:nvPr/>
        </p:nvSpPr>
        <p:spPr>
          <a:xfrm>
            <a:off x="461584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1" name="Google Shape;27171;p60"/>
          <p:cNvSpPr/>
          <p:nvPr/>
        </p:nvSpPr>
        <p:spPr>
          <a:xfrm>
            <a:off x="473536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2" name="Google Shape;27172;p60"/>
          <p:cNvSpPr/>
          <p:nvPr/>
        </p:nvSpPr>
        <p:spPr>
          <a:xfrm>
            <a:off x="485487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3" name="Google Shape;27173;p60"/>
          <p:cNvSpPr/>
          <p:nvPr/>
        </p:nvSpPr>
        <p:spPr>
          <a:xfrm>
            <a:off x="497438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4" name="Google Shape;27174;p60"/>
          <p:cNvSpPr/>
          <p:nvPr/>
        </p:nvSpPr>
        <p:spPr>
          <a:xfrm>
            <a:off x="509390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5" name="Google Shape;27175;p60"/>
          <p:cNvSpPr/>
          <p:nvPr/>
        </p:nvSpPr>
        <p:spPr>
          <a:xfrm>
            <a:off x="521341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6" name="Google Shape;27176;p60"/>
          <p:cNvSpPr/>
          <p:nvPr/>
        </p:nvSpPr>
        <p:spPr>
          <a:xfrm>
            <a:off x="533292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7" name="Google Shape;27177;p60"/>
          <p:cNvSpPr/>
          <p:nvPr/>
        </p:nvSpPr>
        <p:spPr>
          <a:xfrm>
            <a:off x="545244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8" name="Google Shape;27178;p60"/>
          <p:cNvSpPr/>
          <p:nvPr/>
        </p:nvSpPr>
        <p:spPr>
          <a:xfrm>
            <a:off x="557195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9" name="Google Shape;27179;p60"/>
          <p:cNvSpPr/>
          <p:nvPr/>
        </p:nvSpPr>
        <p:spPr>
          <a:xfrm>
            <a:off x="569146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0" name="Google Shape;27180;p60"/>
          <p:cNvSpPr/>
          <p:nvPr/>
        </p:nvSpPr>
        <p:spPr>
          <a:xfrm>
            <a:off x="581098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1" name="Google Shape;27181;p60"/>
          <p:cNvSpPr/>
          <p:nvPr/>
        </p:nvSpPr>
        <p:spPr>
          <a:xfrm>
            <a:off x="593049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2" name="Google Shape;27182;p60"/>
          <p:cNvSpPr/>
          <p:nvPr/>
        </p:nvSpPr>
        <p:spPr>
          <a:xfrm>
            <a:off x="605001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3" name="Google Shape;27183;p60"/>
          <p:cNvSpPr/>
          <p:nvPr/>
        </p:nvSpPr>
        <p:spPr>
          <a:xfrm>
            <a:off x="616952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4" name="Google Shape;27184;p60"/>
          <p:cNvSpPr/>
          <p:nvPr/>
        </p:nvSpPr>
        <p:spPr>
          <a:xfrm>
            <a:off x="628903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5" name="Google Shape;27185;p60"/>
          <p:cNvSpPr/>
          <p:nvPr/>
        </p:nvSpPr>
        <p:spPr>
          <a:xfrm>
            <a:off x="640855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6" name="Google Shape;27186;p60"/>
          <p:cNvSpPr/>
          <p:nvPr/>
        </p:nvSpPr>
        <p:spPr>
          <a:xfrm>
            <a:off x="652806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7" name="Google Shape;27187;p60"/>
          <p:cNvSpPr/>
          <p:nvPr/>
        </p:nvSpPr>
        <p:spPr>
          <a:xfrm>
            <a:off x="664757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8" name="Google Shape;27188;p60"/>
          <p:cNvSpPr/>
          <p:nvPr/>
        </p:nvSpPr>
        <p:spPr>
          <a:xfrm>
            <a:off x="676709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9" name="Google Shape;27189;p60"/>
          <p:cNvSpPr/>
          <p:nvPr/>
        </p:nvSpPr>
        <p:spPr>
          <a:xfrm>
            <a:off x="688660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0" name="Google Shape;27190;p60"/>
          <p:cNvSpPr/>
          <p:nvPr/>
        </p:nvSpPr>
        <p:spPr>
          <a:xfrm>
            <a:off x="700611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1" name="Google Shape;27191;p60"/>
          <p:cNvSpPr/>
          <p:nvPr/>
        </p:nvSpPr>
        <p:spPr>
          <a:xfrm>
            <a:off x="712563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2" name="Google Shape;27192;p60"/>
          <p:cNvSpPr/>
          <p:nvPr/>
        </p:nvSpPr>
        <p:spPr>
          <a:xfrm>
            <a:off x="724514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3" name="Google Shape;27193;p60"/>
          <p:cNvSpPr/>
          <p:nvPr/>
        </p:nvSpPr>
        <p:spPr>
          <a:xfrm>
            <a:off x="736465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4" name="Google Shape;27194;p60"/>
          <p:cNvSpPr/>
          <p:nvPr/>
        </p:nvSpPr>
        <p:spPr>
          <a:xfrm>
            <a:off x="748417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5" name="Google Shape;27195;p60"/>
          <p:cNvSpPr/>
          <p:nvPr/>
        </p:nvSpPr>
        <p:spPr>
          <a:xfrm>
            <a:off x="760368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6" name="Google Shape;27196;p60"/>
          <p:cNvSpPr/>
          <p:nvPr/>
        </p:nvSpPr>
        <p:spPr>
          <a:xfrm>
            <a:off x="772319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7" name="Google Shape;27197;p60"/>
          <p:cNvSpPr/>
          <p:nvPr/>
        </p:nvSpPr>
        <p:spPr>
          <a:xfrm>
            <a:off x="784271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8" name="Google Shape;27198;p60"/>
          <p:cNvSpPr/>
          <p:nvPr/>
        </p:nvSpPr>
        <p:spPr>
          <a:xfrm>
            <a:off x="796222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9" name="Google Shape;27199;p60"/>
          <p:cNvSpPr/>
          <p:nvPr/>
        </p:nvSpPr>
        <p:spPr>
          <a:xfrm>
            <a:off x="808174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0" name="Google Shape;27200;p60"/>
          <p:cNvSpPr/>
          <p:nvPr/>
        </p:nvSpPr>
        <p:spPr>
          <a:xfrm>
            <a:off x="820125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1" name="Google Shape;27201;p60"/>
          <p:cNvSpPr/>
          <p:nvPr/>
        </p:nvSpPr>
        <p:spPr>
          <a:xfrm>
            <a:off x="832076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2" name="Google Shape;27202;p60"/>
          <p:cNvSpPr/>
          <p:nvPr/>
        </p:nvSpPr>
        <p:spPr>
          <a:xfrm>
            <a:off x="844028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3" name="Google Shape;27203;p60"/>
          <p:cNvSpPr/>
          <p:nvPr/>
        </p:nvSpPr>
        <p:spPr>
          <a:xfrm>
            <a:off x="855979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4" name="Google Shape;27204;p60"/>
          <p:cNvSpPr/>
          <p:nvPr/>
        </p:nvSpPr>
        <p:spPr>
          <a:xfrm>
            <a:off x="867930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5" name="Google Shape;27205;p60"/>
          <p:cNvSpPr/>
          <p:nvPr/>
        </p:nvSpPr>
        <p:spPr>
          <a:xfrm>
            <a:off x="879882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6" name="Google Shape;27206;p60"/>
          <p:cNvSpPr/>
          <p:nvPr/>
        </p:nvSpPr>
        <p:spPr>
          <a:xfrm>
            <a:off x="31350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7" name="Google Shape;27207;p60"/>
          <p:cNvSpPr/>
          <p:nvPr/>
        </p:nvSpPr>
        <p:spPr>
          <a:xfrm>
            <a:off x="43301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8" name="Google Shape;27208;p60"/>
          <p:cNvSpPr/>
          <p:nvPr/>
        </p:nvSpPr>
        <p:spPr>
          <a:xfrm>
            <a:off x="55251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9" name="Google Shape;27209;p60"/>
          <p:cNvSpPr/>
          <p:nvPr/>
        </p:nvSpPr>
        <p:spPr>
          <a:xfrm>
            <a:off x="67202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0" name="Google Shape;27210;p60"/>
          <p:cNvSpPr/>
          <p:nvPr/>
        </p:nvSpPr>
        <p:spPr>
          <a:xfrm>
            <a:off x="79153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1" name="Google Shape;27211;p60"/>
          <p:cNvSpPr/>
          <p:nvPr/>
        </p:nvSpPr>
        <p:spPr>
          <a:xfrm>
            <a:off x="91104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2" name="Google Shape;27212;p60"/>
          <p:cNvSpPr/>
          <p:nvPr/>
        </p:nvSpPr>
        <p:spPr>
          <a:xfrm>
            <a:off x="103055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3" name="Google Shape;27213;p60"/>
          <p:cNvSpPr/>
          <p:nvPr/>
        </p:nvSpPr>
        <p:spPr>
          <a:xfrm>
            <a:off x="115006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4" name="Google Shape;27214;p60"/>
          <p:cNvSpPr/>
          <p:nvPr/>
        </p:nvSpPr>
        <p:spPr>
          <a:xfrm>
            <a:off x="126956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5" name="Google Shape;27215;p60"/>
          <p:cNvSpPr/>
          <p:nvPr/>
        </p:nvSpPr>
        <p:spPr>
          <a:xfrm>
            <a:off x="138907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6" name="Google Shape;27216;p60"/>
          <p:cNvSpPr/>
          <p:nvPr/>
        </p:nvSpPr>
        <p:spPr>
          <a:xfrm>
            <a:off x="150858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7" name="Google Shape;27217;p60"/>
          <p:cNvSpPr/>
          <p:nvPr/>
        </p:nvSpPr>
        <p:spPr>
          <a:xfrm>
            <a:off x="162809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8" name="Google Shape;27218;p60"/>
          <p:cNvSpPr/>
          <p:nvPr/>
        </p:nvSpPr>
        <p:spPr>
          <a:xfrm>
            <a:off x="174760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9" name="Google Shape;27219;p60"/>
          <p:cNvSpPr/>
          <p:nvPr/>
        </p:nvSpPr>
        <p:spPr>
          <a:xfrm>
            <a:off x="186711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0" name="Google Shape;27220;p60"/>
          <p:cNvSpPr/>
          <p:nvPr/>
        </p:nvSpPr>
        <p:spPr>
          <a:xfrm>
            <a:off x="198661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1" name="Google Shape;27221;p60"/>
          <p:cNvSpPr/>
          <p:nvPr/>
        </p:nvSpPr>
        <p:spPr>
          <a:xfrm>
            <a:off x="210612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2" name="Google Shape;27222;p60"/>
          <p:cNvSpPr/>
          <p:nvPr/>
        </p:nvSpPr>
        <p:spPr>
          <a:xfrm>
            <a:off x="222563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3" name="Google Shape;27223;p60"/>
          <p:cNvSpPr/>
          <p:nvPr/>
        </p:nvSpPr>
        <p:spPr>
          <a:xfrm>
            <a:off x="234514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4" name="Google Shape;27224;p60"/>
          <p:cNvSpPr/>
          <p:nvPr/>
        </p:nvSpPr>
        <p:spPr>
          <a:xfrm>
            <a:off x="246465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5" name="Google Shape;27225;p60"/>
          <p:cNvSpPr/>
          <p:nvPr/>
        </p:nvSpPr>
        <p:spPr>
          <a:xfrm>
            <a:off x="258415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6" name="Google Shape;27226;p60"/>
          <p:cNvSpPr/>
          <p:nvPr/>
        </p:nvSpPr>
        <p:spPr>
          <a:xfrm>
            <a:off x="270366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7" name="Google Shape;27227;p60"/>
          <p:cNvSpPr/>
          <p:nvPr/>
        </p:nvSpPr>
        <p:spPr>
          <a:xfrm>
            <a:off x="282317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8" name="Google Shape;27228;p60"/>
          <p:cNvSpPr/>
          <p:nvPr/>
        </p:nvSpPr>
        <p:spPr>
          <a:xfrm>
            <a:off x="294268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9" name="Google Shape;27229;p60"/>
          <p:cNvSpPr/>
          <p:nvPr/>
        </p:nvSpPr>
        <p:spPr>
          <a:xfrm>
            <a:off x="306219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0" name="Google Shape;27230;p60"/>
          <p:cNvSpPr/>
          <p:nvPr/>
        </p:nvSpPr>
        <p:spPr>
          <a:xfrm>
            <a:off x="318170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1" name="Google Shape;27231;p60"/>
          <p:cNvSpPr/>
          <p:nvPr/>
        </p:nvSpPr>
        <p:spPr>
          <a:xfrm>
            <a:off x="330120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2" name="Google Shape;27232;p60"/>
          <p:cNvSpPr/>
          <p:nvPr/>
        </p:nvSpPr>
        <p:spPr>
          <a:xfrm>
            <a:off x="342071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3" name="Google Shape;27233;p60"/>
          <p:cNvSpPr/>
          <p:nvPr/>
        </p:nvSpPr>
        <p:spPr>
          <a:xfrm>
            <a:off x="354022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4" name="Google Shape;27234;p60"/>
          <p:cNvSpPr/>
          <p:nvPr/>
        </p:nvSpPr>
        <p:spPr>
          <a:xfrm>
            <a:off x="365973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5" name="Google Shape;27235;p60"/>
          <p:cNvSpPr/>
          <p:nvPr/>
        </p:nvSpPr>
        <p:spPr>
          <a:xfrm>
            <a:off x="377925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6" name="Google Shape;27236;p60"/>
          <p:cNvSpPr/>
          <p:nvPr/>
        </p:nvSpPr>
        <p:spPr>
          <a:xfrm>
            <a:off x="389876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7" name="Google Shape;27237;p60"/>
          <p:cNvSpPr/>
          <p:nvPr/>
        </p:nvSpPr>
        <p:spPr>
          <a:xfrm>
            <a:off x="401827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8" name="Google Shape;27238;p60"/>
          <p:cNvSpPr/>
          <p:nvPr/>
        </p:nvSpPr>
        <p:spPr>
          <a:xfrm>
            <a:off x="413779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9" name="Google Shape;27239;p60"/>
          <p:cNvSpPr/>
          <p:nvPr/>
        </p:nvSpPr>
        <p:spPr>
          <a:xfrm>
            <a:off x="425730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0" name="Google Shape;27240;p60"/>
          <p:cNvSpPr/>
          <p:nvPr/>
        </p:nvSpPr>
        <p:spPr>
          <a:xfrm>
            <a:off x="437682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1" name="Google Shape;27241;p60"/>
          <p:cNvSpPr/>
          <p:nvPr/>
        </p:nvSpPr>
        <p:spPr>
          <a:xfrm>
            <a:off x="449633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2" name="Google Shape;27242;p60"/>
          <p:cNvSpPr/>
          <p:nvPr/>
        </p:nvSpPr>
        <p:spPr>
          <a:xfrm>
            <a:off x="461584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3" name="Google Shape;27243;p60"/>
          <p:cNvSpPr/>
          <p:nvPr/>
        </p:nvSpPr>
        <p:spPr>
          <a:xfrm>
            <a:off x="473536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4" name="Google Shape;27244;p60"/>
          <p:cNvSpPr/>
          <p:nvPr/>
        </p:nvSpPr>
        <p:spPr>
          <a:xfrm>
            <a:off x="485487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5" name="Google Shape;27245;p60"/>
          <p:cNvSpPr/>
          <p:nvPr/>
        </p:nvSpPr>
        <p:spPr>
          <a:xfrm>
            <a:off x="497438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6" name="Google Shape;27246;p60"/>
          <p:cNvSpPr/>
          <p:nvPr/>
        </p:nvSpPr>
        <p:spPr>
          <a:xfrm>
            <a:off x="509390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7" name="Google Shape;27247;p60"/>
          <p:cNvSpPr/>
          <p:nvPr/>
        </p:nvSpPr>
        <p:spPr>
          <a:xfrm>
            <a:off x="521341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8" name="Google Shape;27248;p60"/>
          <p:cNvSpPr/>
          <p:nvPr/>
        </p:nvSpPr>
        <p:spPr>
          <a:xfrm>
            <a:off x="533292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9" name="Google Shape;27249;p60"/>
          <p:cNvSpPr/>
          <p:nvPr/>
        </p:nvSpPr>
        <p:spPr>
          <a:xfrm>
            <a:off x="545244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0" name="Google Shape;27250;p60"/>
          <p:cNvSpPr/>
          <p:nvPr/>
        </p:nvSpPr>
        <p:spPr>
          <a:xfrm>
            <a:off x="557195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1" name="Google Shape;27251;p60"/>
          <p:cNvSpPr/>
          <p:nvPr/>
        </p:nvSpPr>
        <p:spPr>
          <a:xfrm>
            <a:off x="569146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2" name="Google Shape;27252;p60"/>
          <p:cNvSpPr/>
          <p:nvPr/>
        </p:nvSpPr>
        <p:spPr>
          <a:xfrm>
            <a:off x="581098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3" name="Google Shape;27253;p60"/>
          <p:cNvSpPr/>
          <p:nvPr/>
        </p:nvSpPr>
        <p:spPr>
          <a:xfrm>
            <a:off x="593049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4" name="Google Shape;27254;p60"/>
          <p:cNvSpPr/>
          <p:nvPr/>
        </p:nvSpPr>
        <p:spPr>
          <a:xfrm>
            <a:off x="605001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5" name="Google Shape;27255;p60"/>
          <p:cNvSpPr/>
          <p:nvPr/>
        </p:nvSpPr>
        <p:spPr>
          <a:xfrm>
            <a:off x="616952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6" name="Google Shape;27256;p60"/>
          <p:cNvSpPr/>
          <p:nvPr/>
        </p:nvSpPr>
        <p:spPr>
          <a:xfrm>
            <a:off x="628903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7" name="Google Shape;27257;p60"/>
          <p:cNvSpPr/>
          <p:nvPr/>
        </p:nvSpPr>
        <p:spPr>
          <a:xfrm>
            <a:off x="640855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8" name="Google Shape;27258;p60"/>
          <p:cNvSpPr/>
          <p:nvPr/>
        </p:nvSpPr>
        <p:spPr>
          <a:xfrm>
            <a:off x="652806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9" name="Google Shape;27259;p60"/>
          <p:cNvSpPr/>
          <p:nvPr/>
        </p:nvSpPr>
        <p:spPr>
          <a:xfrm>
            <a:off x="664757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0" name="Google Shape;27260;p60"/>
          <p:cNvSpPr/>
          <p:nvPr/>
        </p:nvSpPr>
        <p:spPr>
          <a:xfrm>
            <a:off x="676709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1" name="Google Shape;27261;p60"/>
          <p:cNvSpPr/>
          <p:nvPr/>
        </p:nvSpPr>
        <p:spPr>
          <a:xfrm>
            <a:off x="688660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2" name="Google Shape;27262;p60"/>
          <p:cNvSpPr/>
          <p:nvPr/>
        </p:nvSpPr>
        <p:spPr>
          <a:xfrm>
            <a:off x="700611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3" name="Google Shape;27263;p60"/>
          <p:cNvSpPr/>
          <p:nvPr/>
        </p:nvSpPr>
        <p:spPr>
          <a:xfrm>
            <a:off x="712563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4" name="Google Shape;27264;p60"/>
          <p:cNvSpPr/>
          <p:nvPr/>
        </p:nvSpPr>
        <p:spPr>
          <a:xfrm>
            <a:off x="724514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5" name="Google Shape;27265;p60"/>
          <p:cNvSpPr/>
          <p:nvPr/>
        </p:nvSpPr>
        <p:spPr>
          <a:xfrm>
            <a:off x="736465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6" name="Google Shape;27266;p60"/>
          <p:cNvSpPr/>
          <p:nvPr/>
        </p:nvSpPr>
        <p:spPr>
          <a:xfrm>
            <a:off x="748417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7" name="Google Shape;27267;p60"/>
          <p:cNvSpPr/>
          <p:nvPr/>
        </p:nvSpPr>
        <p:spPr>
          <a:xfrm>
            <a:off x="760368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8" name="Google Shape;27268;p60"/>
          <p:cNvSpPr/>
          <p:nvPr/>
        </p:nvSpPr>
        <p:spPr>
          <a:xfrm>
            <a:off x="772319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9" name="Google Shape;27269;p60"/>
          <p:cNvSpPr/>
          <p:nvPr/>
        </p:nvSpPr>
        <p:spPr>
          <a:xfrm>
            <a:off x="784271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0" name="Google Shape;27270;p60"/>
          <p:cNvSpPr/>
          <p:nvPr/>
        </p:nvSpPr>
        <p:spPr>
          <a:xfrm>
            <a:off x="796222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1" name="Google Shape;27271;p60"/>
          <p:cNvSpPr/>
          <p:nvPr/>
        </p:nvSpPr>
        <p:spPr>
          <a:xfrm>
            <a:off x="808174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2" name="Google Shape;27272;p60"/>
          <p:cNvSpPr/>
          <p:nvPr/>
        </p:nvSpPr>
        <p:spPr>
          <a:xfrm>
            <a:off x="820125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3" name="Google Shape;27273;p60"/>
          <p:cNvSpPr/>
          <p:nvPr/>
        </p:nvSpPr>
        <p:spPr>
          <a:xfrm>
            <a:off x="832076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4" name="Google Shape;27274;p60"/>
          <p:cNvSpPr/>
          <p:nvPr/>
        </p:nvSpPr>
        <p:spPr>
          <a:xfrm>
            <a:off x="844028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5" name="Google Shape;27275;p60"/>
          <p:cNvSpPr/>
          <p:nvPr/>
        </p:nvSpPr>
        <p:spPr>
          <a:xfrm>
            <a:off x="855979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6" name="Google Shape;27276;p60"/>
          <p:cNvSpPr/>
          <p:nvPr/>
        </p:nvSpPr>
        <p:spPr>
          <a:xfrm>
            <a:off x="867930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7" name="Google Shape;27277;p60"/>
          <p:cNvSpPr/>
          <p:nvPr/>
        </p:nvSpPr>
        <p:spPr>
          <a:xfrm>
            <a:off x="879882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8" name="Google Shape;27278;p60"/>
          <p:cNvSpPr/>
          <p:nvPr/>
        </p:nvSpPr>
        <p:spPr>
          <a:xfrm>
            <a:off x="31350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9" name="Google Shape;27279;p60"/>
          <p:cNvSpPr/>
          <p:nvPr/>
        </p:nvSpPr>
        <p:spPr>
          <a:xfrm>
            <a:off x="43301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0" name="Google Shape;27280;p60"/>
          <p:cNvSpPr/>
          <p:nvPr/>
        </p:nvSpPr>
        <p:spPr>
          <a:xfrm>
            <a:off x="55251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1" name="Google Shape;27281;p60"/>
          <p:cNvSpPr/>
          <p:nvPr/>
        </p:nvSpPr>
        <p:spPr>
          <a:xfrm>
            <a:off x="67202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2" name="Google Shape;27282;p60"/>
          <p:cNvSpPr/>
          <p:nvPr/>
        </p:nvSpPr>
        <p:spPr>
          <a:xfrm>
            <a:off x="79153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3" name="Google Shape;27283;p60"/>
          <p:cNvSpPr/>
          <p:nvPr/>
        </p:nvSpPr>
        <p:spPr>
          <a:xfrm>
            <a:off x="91104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4" name="Google Shape;27284;p60"/>
          <p:cNvSpPr/>
          <p:nvPr/>
        </p:nvSpPr>
        <p:spPr>
          <a:xfrm>
            <a:off x="103055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5" name="Google Shape;27285;p60"/>
          <p:cNvSpPr/>
          <p:nvPr/>
        </p:nvSpPr>
        <p:spPr>
          <a:xfrm>
            <a:off x="115006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6" name="Google Shape;27286;p60"/>
          <p:cNvSpPr/>
          <p:nvPr/>
        </p:nvSpPr>
        <p:spPr>
          <a:xfrm>
            <a:off x="126956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7" name="Google Shape;27287;p60"/>
          <p:cNvSpPr/>
          <p:nvPr/>
        </p:nvSpPr>
        <p:spPr>
          <a:xfrm>
            <a:off x="138907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8" name="Google Shape;27288;p60"/>
          <p:cNvSpPr/>
          <p:nvPr/>
        </p:nvSpPr>
        <p:spPr>
          <a:xfrm>
            <a:off x="150858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9" name="Google Shape;27289;p60"/>
          <p:cNvSpPr/>
          <p:nvPr/>
        </p:nvSpPr>
        <p:spPr>
          <a:xfrm>
            <a:off x="162809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0" name="Google Shape;27290;p60"/>
          <p:cNvSpPr/>
          <p:nvPr/>
        </p:nvSpPr>
        <p:spPr>
          <a:xfrm>
            <a:off x="174760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1" name="Google Shape;27291;p60"/>
          <p:cNvSpPr/>
          <p:nvPr/>
        </p:nvSpPr>
        <p:spPr>
          <a:xfrm>
            <a:off x="186711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2" name="Google Shape;27292;p60"/>
          <p:cNvSpPr/>
          <p:nvPr/>
        </p:nvSpPr>
        <p:spPr>
          <a:xfrm>
            <a:off x="198661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3" name="Google Shape;27293;p60"/>
          <p:cNvSpPr/>
          <p:nvPr/>
        </p:nvSpPr>
        <p:spPr>
          <a:xfrm>
            <a:off x="210612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4" name="Google Shape;27294;p60"/>
          <p:cNvSpPr/>
          <p:nvPr/>
        </p:nvSpPr>
        <p:spPr>
          <a:xfrm>
            <a:off x="222563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5" name="Google Shape;27295;p60"/>
          <p:cNvSpPr/>
          <p:nvPr/>
        </p:nvSpPr>
        <p:spPr>
          <a:xfrm>
            <a:off x="234514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6" name="Google Shape;27296;p60"/>
          <p:cNvSpPr/>
          <p:nvPr/>
        </p:nvSpPr>
        <p:spPr>
          <a:xfrm>
            <a:off x="246465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7" name="Google Shape;27297;p60"/>
          <p:cNvSpPr/>
          <p:nvPr/>
        </p:nvSpPr>
        <p:spPr>
          <a:xfrm>
            <a:off x="258415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8" name="Google Shape;27298;p60"/>
          <p:cNvSpPr/>
          <p:nvPr/>
        </p:nvSpPr>
        <p:spPr>
          <a:xfrm>
            <a:off x="270366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9" name="Google Shape;27299;p60"/>
          <p:cNvSpPr/>
          <p:nvPr/>
        </p:nvSpPr>
        <p:spPr>
          <a:xfrm>
            <a:off x="282317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0" name="Google Shape;27300;p60"/>
          <p:cNvSpPr/>
          <p:nvPr/>
        </p:nvSpPr>
        <p:spPr>
          <a:xfrm>
            <a:off x="294268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1" name="Google Shape;27301;p60"/>
          <p:cNvSpPr/>
          <p:nvPr/>
        </p:nvSpPr>
        <p:spPr>
          <a:xfrm>
            <a:off x="306219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2" name="Google Shape;27302;p60"/>
          <p:cNvSpPr/>
          <p:nvPr/>
        </p:nvSpPr>
        <p:spPr>
          <a:xfrm>
            <a:off x="318170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3" name="Google Shape;27303;p60"/>
          <p:cNvSpPr/>
          <p:nvPr/>
        </p:nvSpPr>
        <p:spPr>
          <a:xfrm>
            <a:off x="330120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4" name="Google Shape;27304;p60"/>
          <p:cNvSpPr/>
          <p:nvPr/>
        </p:nvSpPr>
        <p:spPr>
          <a:xfrm>
            <a:off x="342071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5" name="Google Shape;27305;p60"/>
          <p:cNvSpPr/>
          <p:nvPr/>
        </p:nvSpPr>
        <p:spPr>
          <a:xfrm>
            <a:off x="354022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6" name="Google Shape;27306;p60"/>
          <p:cNvSpPr/>
          <p:nvPr/>
        </p:nvSpPr>
        <p:spPr>
          <a:xfrm>
            <a:off x="365973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7" name="Google Shape;27307;p60"/>
          <p:cNvSpPr/>
          <p:nvPr/>
        </p:nvSpPr>
        <p:spPr>
          <a:xfrm>
            <a:off x="377925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8" name="Google Shape;27308;p60"/>
          <p:cNvSpPr/>
          <p:nvPr/>
        </p:nvSpPr>
        <p:spPr>
          <a:xfrm>
            <a:off x="389876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9" name="Google Shape;27309;p60"/>
          <p:cNvSpPr/>
          <p:nvPr/>
        </p:nvSpPr>
        <p:spPr>
          <a:xfrm>
            <a:off x="401827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0" name="Google Shape;27310;p60"/>
          <p:cNvSpPr/>
          <p:nvPr/>
        </p:nvSpPr>
        <p:spPr>
          <a:xfrm>
            <a:off x="413779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1" name="Google Shape;27311;p60"/>
          <p:cNvSpPr/>
          <p:nvPr/>
        </p:nvSpPr>
        <p:spPr>
          <a:xfrm>
            <a:off x="425730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2" name="Google Shape;27312;p60"/>
          <p:cNvSpPr/>
          <p:nvPr/>
        </p:nvSpPr>
        <p:spPr>
          <a:xfrm>
            <a:off x="437682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3" name="Google Shape;27313;p60"/>
          <p:cNvSpPr/>
          <p:nvPr/>
        </p:nvSpPr>
        <p:spPr>
          <a:xfrm>
            <a:off x="449633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4" name="Google Shape;27314;p60"/>
          <p:cNvSpPr/>
          <p:nvPr/>
        </p:nvSpPr>
        <p:spPr>
          <a:xfrm>
            <a:off x="461584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5" name="Google Shape;27315;p60"/>
          <p:cNvSpPr/>
          <p:nvPr/>
        </p:nvSpPr>
        <p:spPr>
          <a:xfrm>
            <a:off x="473536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6" name="Google Shape;27316;p60"/>
          <p:cNvSpPr/>
          <p:nvPr/>
        </p:nvSpPr>
        <p:spPr>
          <a:xfrm>
            <a:off x="485487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7" name="Google Shape;27317;p60"/>
          <p:cNvSpPr/>
          <p:nvPr/>
        </p:nvSpPr>
        <p:spPr>
          <a:xfrm>
            <a:off x="497438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8" name="Google Shape;27318;p60"/>
          <p:cNvSpPr/>
          <p:nvPr/>
        </p:nvSpPr>
        <p:spPr>
          <a:xfrm>
            <a:off x="509390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9" name="Google Shape;27319;p60"/>
          <p:cNvSpPr/>
          <p:nvPr/>
        </p:nvSpPr>
        <p:spPr>
          <a:xfrm>
            <a:off x="521341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0" name="Google Shape;27320;p60"/>
          <p:cNvSpPr/>
          <p:nvPr/>
        </p:nvSpPr>
        <p:spPr>
          <a:xfrm>
            <a:off x="533292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1" name="Google Shape;27321;p60"/>
          <p:cNvSpPr/>
          <p:nvPr/>
        </p:nvSpPr>
        <p:spPr>
          <a:xfrm>
            <a:off x="545244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2" name="Google Shape;27322;p60"/>
          <p:cNvSpPr/>
          <p:nvPr/>
        </p:nvSpPr>
        <p:spPr>
          <a:xfrm>
            <a:off x="557195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3" name="Google Shape;27323;p60"/>
          <p:cNvSpPr/>
          <p:nvPr/>
        </p:nvSpPr>
        <p:spPr>
          <a:xfrm>
            <a:off x="569146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4" name="Google Shape;27324;p60"/>
          <p:cNvSpPr/>
          <p:nvPr/>
        </p:nvSpPr>
        <p:spPr>
          <a:xfrm>
            <a:off x="581098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5" name="Google Shape;27325;p60"/>
          <p:cNvSpPr/>
          <p:nvPr/>
        </p:nvSpPr>
        <p:spPr>
          <a:xfrm>
            <a:off x="593049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6" name="Google Shape;27326;p60"/>
          <p:cNvSpPr/>
          <p:nvPr/>
        </p:nvSpPr>
        <p:spPr>
          <a:xfrm>
            <a:off x="605001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7" name="Google Shape;27327;p60"/>
          <p:cNvSpPr/>
          <p:nvPr/>
        </p:nvSpPr>
        <p:spPr>
          <a:xfrm>
            <a:off x="616952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8" name="Google Shape;27328;p60"/>
          <p:cNvSpPr/>
          <p:nvPr/>
        </p:nvSpPr>
        <p:spPr>
          <a:xfrm>
            <a:off x="628903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9" name="Google Shape;27329;p60"/>
          <p:cNvSpPr/>
          <p:nvPr/>
        </p:nvSpPr>
        <p:spPr>
          <a:xfrm>
            <a:off x="640855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0" name="Google Shape;27330;p60"/>
          <p:cNvSpPr/>
          <p:nvPr/>
        </p:nvSpPr>
        <p:spPr>
          <a:xfrm>
            <a:off x="652806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1" name="Google Shape;27331;p60"/>
          <p:cNvSpPr/>
          <p:nvPr/>
        </p:nvSpPr>
        <p:spPr>
          <a:xfrm>
            <a:off x="664757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2" name="Google Shape;27332;p60"/>
          <p:cNvSpPr/>
          <p:nvPr/>
        </p:nvSpPr>
        <p:spPr>
          <a:xfrm>
            <a:off x="676709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3" name="Google Shape;27333;p60"/>
          <p:cNvSpPr/>
          <p:nvPr/>
        </p:nvSpPr>
        <p:spPr>
          <a:xfrm>
            <a:off x="688660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4" name="Google Shape;27334;p60"/>
          <p:cNvSpPr/>
          <p:nvPr/>
        </p:nvSpPr>
        <p:spPr>
          <a:xfrm>
            <a:off x="700611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5" name="Google Shape;27335;p60"/>
          <p:cNvSpPr/>
          <p:nvPr/>
        </p:nvSpPr>
        <p:spPr>
          <a:xfrm>
            <a:off x="712563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6" name="Google Shape;27336;p60"/>
          <p:cNvSpPr/>
          <p:nvPr/>
        </p:nvSpPr>
        <p:spPr>
          <a:xfrm>
            <a:off x="724514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7" name="Google Shape;27337;p60"/>
          <p:cNvSpPr/>
          <p:nvPr/>
        </p:nvSpPr>
        <p:spPr>
          <a:xfrm>
            <a:off x="736465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8" name="Google Shape;27338;p60"/>
          <p:cNvSpPr/>
          <p:nvPr/>
        </p:nvSpPr>
        <p:spPr>
          <a:xfrm>
            <a:off x="748417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9" name="Google Shape;27339;p60"/>
          <p:cNvSpPr/>
          <p:nvPr/>
        </p:nvSpPr>
        <p:spPr>
          <a:xfrm>
            <a:off x="760368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0" name="Google Shape;27340;p60"/>
          <p:cNvSpPr/>
          <p:nvPr/>
        </p:nvSpPr>
        <p:spPr>
          <a:xfrm>
            <a:off x="772319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1" name="Google Shape;27341;p60"/>
          <p:cNvSpPr/>
          <p:nvPr/>
        </p:nvSpPr>
        <p:spPr>
          <a:xfrm>
            <a:off x="784271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2" name="Google Shape;27342;p60"/>
          <p:cNvSpPr/>
          <p:nvPr/>
        </p:nvSpPr>
        <p:spPr>
          <a:xfrm>
            <a:off x="796222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3" name="Google Shape;27343;p60"/>
          <p:cNvSpPr/>
          <p:nvPr/>
        </p:nvSpPr>
        <p:spPr>
          <a:xfrm>
            <a:off x="808174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4" name="Google Shape;27344;p60"/>
          <p:cNvSpPr/>
          <p:nvPr/>
        </p:nvSpPr>
        <p:spPr>
          <a:xfrm>
            <a:off x="820125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5" name="Google Shape;27345;p60"/>
          <p:cNvSpPr/>
          <p:nvPr/>
        </p:nvSpPr>
        <p:spPr>
          <a:xfrm>
            <a:off x="832076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6" name="Google Shape;27346;p60"/>
          <p:cNvSpPr/>
          <p:nvPr/>
        </p:nvSpPr>
        <p:spPr>
          <a:xfrm>
            <a:off x="844028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7" name="Google Shape;27347;p60"/>
          <p:cNvSpPr/>
          <p:nvPr/>
        </p:nvSpPr>
        <p:spPr>
          <a:xfrm>
            <a:off x="855979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8" name="Google Shape;27348;p60"/>
          <p:cNvSpPr/>
          <p:nvPr/>
        </p:nvSpPr>
        <p:spPr>
          <a:xfrm>
            <a:off x="867930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9" name="Google Shape;27349;p60"/>
          <p:cNvSpPr/>
          <p:nvPr/>
        </p:nvSpPr>
        <p:spPr>
          <a:xfrm>
            <a:off x="879882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0" name="Google Shape;27350;p60"/>
          <p:cNvSpPr/>
          <p:nvPr/>
        </p:nvSpPr>
        <p:spPr>
          <a:xfrm>
            <a:off x="31350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1" name="Google Shape;27351;p60"/>
          <p:cNvSpPr/>
          <p:nvPr/>
        </p:nvSpPr>
        <p:spPr>
          <a:xfrm>
            <a:off x="43301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2" name="Google Shape;27352;p60"/>
          <p:cNvSpPr/>
          <p:nvPr/>
        </p:nvSpPr>
        <p:spPr>
          <a:xfrm>
            <a:off x="55251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3" name="Google Shape;27353;p60"/>
          <p:cNvSpPr/>
          <p:nvPr/>
        </p:nvSpPr>
        <p:spPr>
          <a:xfrm>
            <a:off x="67202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4" name="Google Shape;27354;p60"/>
          <p:cNvSpPr/>
          <p:nvPr/>
        </p:nvSpPr>
        <p:spPr>
          <a:xfrm>
            <a:off x="79153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5" name="Google Shape;27355;p60"/>
          <p:cNvSpPr/>
          <p:nvPr/>
        </p:nvSpPr>
        <p:spPr>
          <a:xfrm>
            <a:off x="91104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6" name="Google Shape;27356;p60"/>
          <p:cNvSpPr/>
          <p:nvPr/>
        </p:nvSpPr>
        <p:spPr>
          <a:xfrm>
            <a:off x="103055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7" name="Google Shape;27357;p60"/>
          <p:cNvSpPr/>
          <p:nvPr/>
        </p:nvSpPr>
        <p:spPr>
          <a:xfrm>
            <a:off x="115006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8" name="Google Shape;27358;p60"/>
          <p:cNvSpPr/>
          <p:nvPr/>
        </p:nvSpPr>
        <p:spPr>
          <a:xfrm>
            <a:off x="126956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9" name="Google Shape;27359;p60"/>
          <p:cNvSpPr/>
          <p:nvPr/>
        </p:nvSpPr>
        <p:spPr>
          <a:xfrm>
            <a:off x="138907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0" name="Google Shape;27360;p60"/>
          <p:cNvSpPr/>
          <p:nvPr/>
        </p:nvSpPr>
        <p:spPr>
          <a:xfrm>
            <a:off x="150858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1" name="Google Shape;27361;p60"/>
          <p:cNvSpPr/>
          <p:nvPr/>
        </p:nvSpPr>
        <p:spPr>
          <a:xfrm>
            <a:off x="162809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2" name="Google Shape;27362;p60"/>
          <p:cNvSpPr/>
          <p:nvPr/>
        </p:nvSpPr>
        <p:spPr>
          <a:xfrm>
            <a:off x="174760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3" name="Google Shape;27363;p60"/>
          <p:cNvSpPr/>
          <p:nvPr/>
        </p:nvSpPr>
        <p:spPr>
          <a:xfrm>
            <a:off x="186711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4" name="Google Shape;27364;p60"/>
          <p:cNvSpPr/>
          <p:nvPr/>
        </p:nvSpPr>
        <p:spPr>
          <a:xfrm>
            <a:off x="198661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5" name="Google Shape;27365;p60"/>
          <p:cNvSpPr/>
          <p:nvPr/>
        </p:nvSpPr>
        <p:spPr>
          <a:xfrm>
            <a:off x="210612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6" name="Google Shape;27366;p60"/>
          <p:cNvSpPr/>
          <p:nvPr/>
        </p:nvSpPr>
        <p:spPr>
          <a:xfrm>
            <a:off x="222563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7" name="Google Shape;27367;p60"/>
          <p:cNvSpPr/>
          <p:nvPr/>
        </p:nvSpPr>
        <p:spPr>
          <a:xfrm>
            <a:off x="234514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8" name="Google Shape;27368;p60"/>
          <p:cNvSpPr/>
          <p:nvPr/>
        </p:nvSpPr>
        <p:spPr>
          <a:xfrm>
            <a:off x="246465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9" name="Google Shape;27369;p60"/>
          <p:cNvSpPr/>
          <p:nvPr/>
        </p:nvSpPr>
        <p:spPr>
          <a:xfrm>
            <a:off x="258415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0" name="Google Shape;27370;p60"/>
          <p:cNvSpPr/>
          <p:nvPr/>
        </p:nvSpPr>
        <p:spPr>
          <a:xfrm>
            <a:off x="270366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1" name="Google Shape;27371;p60"/>
          <p:cNvSpPr/>
          <p:nvPr/>
        </p:nvSpPr>
        <p:spPr>
          <a:xfrm>
            <a:off x="282317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2" name="Google Shape;27372;p60"/>
          <p:cNvSpPr/>
          <p:nvPr/>
        </p:nvSpPr>
        <p:spPr>
          <a:xfrm>
            <a:off x="294268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3" name="Google Shape;27373;p60"/>
          <p:cNvSpPr/>
          <p:nvPr/>
        </p:nvSpPr>
        <p:spPr>
          <a:xfrm>
            <a:off x="306219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4" name="Google Shape;27374;p60"/>
          <p:cNvSpPr/>
          <p:nvPr/>
        </p:nvSpPr>
        <p:spPr>
          <a:xfrm>
            <a:off x="318170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5" name="Google Shape;27375;p60"/>
          <p:cNvSpPr/>
          <p:nvPr/>
        </p:nvSpPr>
        <p:spPr>
          <a:xfrm>
            <a:off x="330120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6" name="Google Shape;27376;p60"/>
          <p:cNvSpPr/>
          <p:nvPr/>
        </p:nvSpPr>
        <p:spPr>
          <a:xfrm>
            <a:off x="342071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7" name="Google Shape;27377;p60"/>
          <p:cNvSpPr/>
          <p:nvPr/>
        </p:nvSpPr>
        <p:spPr>
          <a:xfrm>
            <a:off x="354022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8" name="Google Shape;27378;p60"/>
          <p:cNvSpPr/>
          <p:nvPr/>
        </p:nvSpPr>
        <p:spPr>
          <a:xfrm>
            <a:off x="365973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9" name="Google Shape;27379;p60"/>
          <p:cNvSpPr/>
          <p:nvPr/>
        </p:nvSpPr>
        <p:spPr>
          <a:xfrm>
            <a:off x="377925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0" name="Google Shape;27380;p60"/>
          <p:cNvSpPr/>
          <p:nvPr/>
        </p:nvSpPr>
        <p:spPr>
          <a:xfrm>
            <a:off x="389876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1" name="Google Shape;27381;p60"/>
          <p:cNvSpPr/>
          <p:nvPr/>
        </p:nvSpPr>
        <p:spPr>
          <a:xfrm>
            <a:off x="401827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2" name="Google Shape;27382;p60"/>
          <p:cNvSpPr/>
          <p:nvPr/>
        </p:nvSpPr>
        <p:spPr>
          <a:xfrm>
            <a:off x="413779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3" name="Google Shape;27383;p60"/>
          <p:cNvSpPr/>
          <p:nvPr/>
        </p:nvSpPr>
        <p:spPr>
          <a:xfrm>
            <a:off x="425730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4" name="Google Shape;27384;p60"/>
          <p:cNvSpPr/>
          <p:nvPr/>
        </p:nvSpPr>
        <p:spPr>
          <a:xfrm>
            <a:off x="437682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5" name="Google Shape;27385;p60"/>
          <p:cNvSpPr/>
          <p:nvPr/>
        </p:nvSpPr>
        <p:spPr>
          <a:xfrm>
            <a:off x="449633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6" name="Google Shape;27386;p60"/>
          <p:cNvSpPr/>
          <p:nvPr/>
        </p:nvSpPr>
        <p:spPr>
          <a:xfrm>
            <a:off x="461584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7" name="Google Shape;27387;p60"/>
          <p:cNvSpPr/>
          <p:nvPr/>
        </p:nvSpPr>
        <p:spPr>
          <a:xfrm>
            <a:off x="473536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8" name="Google Shape;27388;p60"/>
          <p:cNvSpPr/>
          <p:nvPr/>
        </p:nvSpPr>
        <p:spPr>
          <a:xfrm>
            <a:off x="485487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9" name="Google Shape;27389;p60"/>
          <p:cNvSpPr/>
          <p:nvPr/>
        </p:nvSpPr>
        <p:spPr>
          <a:xfrm>
            <a:off x="497438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0" name="Google Shape;27390;p60"/>
          <p:cNvSpPr/>
          <p:nvPr/>
        </p:nvSpPr>
        <p:spPr>
          <a:xfrm>
            <a:off x="509390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1" name="Google Shape;27391;p60"/>
          <p:cNvSpPr/>
          <p:nvPr/>
        </p:nvSpPr>
        <p:spPr>
          <a:xfrm>
            <a:off x="521341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2" name="Google Shape;27392;p60"/>
          <p:cNvSpPr/>
          <p:nvPr/>
        </p:nvSpPr>
        <p:spPr>
          <a:xfrm>
            <a:off x="533292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3" name="Google Shape;27393;p60"/>
          <p:cNvSpPr/>
          <p:nvPr/>
        </p:nvSpPr>
        <p:spPr>
          <a:xfrm>
            <a:off x="545244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4" name="Google Shape;27394;p60"/>
          <p:cNvSpPr/>
          <p:nvPr/>
        </p:nvSpPr>
        <p:spPr>
          <a:xfrm>
            <a:off x="557195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5" name="Google Shape;27395;p60"/>
          <p:cNvSpPr/>
          <p:nvPr/>
        </p:nvSpPr>
        <p:spPr>
          <a:xfrm>
            <a:off x="569146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6" name="Google Shape;27396;p60"/>
          <p:cNvSpPr/>
          <p:nvPr/>
        </p:nvSpPr>
        <p:spPr>
          <a:xfrm>
            <a:off x="581098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7" name="Google Shape;27397;p60"/>
          <p:cNvSpPr/>
          <p:nvPr/>
        </p:nvSpPr>
        <p:spPr>
          <a:xfrm>
            <a:off x="593049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8" name="Google Shape;27398;p60"/>
          <p:cNvSpPr/>
          <p:nvPr/>
        </p:nvSpPr>
        <p:spPr>
          <a:xfrm>
            <a:off x="605001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9" name="Google Shape;27399;p60"/>
          <p:cNvSpPr/>
          <p:nvPr/>
        </p:nvSpPr>
        <p:spPr>
          <a:xfrm>
            <a:off x="616952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0" name="Google Shape;27400;p60"/>
          <p:cNvSpPr/>
          <p:nvPr/>
        </p:nvSpPr>
        <p:spPr>
          <a:xfrm>
            <a:off x="628903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1" name="Google Shape;27401;p60"/>
          <p:cNvSpPr/>
          <p:nvPr/>
        </p:nvSpPr>
        <p:spPr>
          <a:xfrm>
            <a:off x="640855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2" name="Google Shape;27402;p60"/>
          <p:cNvSpPr/>
          <p:nvPr/>
        </p:nvSpPr>
        <p:spPr>
          <a:xfrm>
            <a:off x="652806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3" name="Google Shape;27403;p60"/>
          <p:cNvSpPr/>
          <p:nvPr/>
        </p:nvSpPr>
        <p:spPr>
          <a:xfrm>
            <a:off x="664757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4" name="Google Shape;27404;p60"/>
          <p:cNvSpPr/>
          <p:nvPr/>
        </p:nvSpPr>
        <p:spPr>
          <a:xfrm>
            <a:off x="676709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5" name="Google Shape;27405;p60"/>
          <p:cNvSpPr/>
          <p:nvPr/>
        </p:nvSpPr>
        <p:spPr>
          <a:xfrm>
            <a:off x="688660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6" name="Google Shape;27406;p60"/>
          <p:cNvSpPr/>
          <p:nvPr/>
        </p:nvSpPr>
        <p:spPr>
          <a:xfrm>
            <a:off x="700611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7" name="Google Shape;27407;p60"/>
          <p:cNvSpPr/>
          <p:nvPr/>
        </p:nvSpPr>
        <p:spPr>
          <a:xfrm>
            <a:off x="712563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8" name="Google Shape;27408;p60"/>
          <p:cNvSpPr/>
          <p:nvPr/>
        </p:nvSpPr>
        <p:spPr>
          <a:xfrm>
            <a:off x="724514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9" name="Google Shape;27409;p60"/>
          <p:cNvSpPr/>
          <p:nvPr/>
        </p:nvSpPr>
        <p:spPr>
          <a:xfrm>
            <a:off x="736465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0" name="Google Shape;27410;p60"/>
          <p:cNvSpPr/>
          <p:nvPr/>
        </p:nvSpPr>
        <p:spPr>
          <a:xfrm>
            <a:off x="748417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1" name="Google Shape;27411;p60"/>
          <p:cNvSpPr/>
          <p:nvPr/>
        </p:nvSpPr>
        <p:spPr>
          <a:xfrm>
            <a:off x="760368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2" name="Google Shape;27412;p60"/>
          <p:cNvSpPr/>
          <p:nvPr/>
        </p:nvSpPr>
        <p:spPr>
          <a:xfrm>
            <a:off x="772319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3" name="Google Shape;27413;p60"/>
          <p:cNvSpPr/>
          <p:nvPr/>
        </p:nvSpPr>
        <p:spPr>
          <a:xfrm>
            <a:off x="784271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4" name="Google Shape;27414;p60"/>
          <p:cNvSpPr/>
          <p:nvPr/>
        </p:nvSpPr>
        <p:spPr>
          <a:xfrm>
            <a:off x="796222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5" name="Google Shape;27415;p60"/>
          <p:cNvSpPr/>
          <p:nvPr/>
        </p:nvSpPr>
        <p:spPr>
          <a:xfrm>
            <a:off x="808174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6" name="Google Shape;27416;p60"/>
          <p:cNvSpPr/>
          <p:nvPr/>
        </p:nvSpPr>
        <p:spPr>
          <a:xfrm>
            <a:off x="820125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7" name="Google Shape;27417;p60"/>
          <p:cNvSpPr/>
          <p:nvPr/>
        </p:nvSpPr>
        <p:spPr>
          <a:xfrm>
            <a:off x="832076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8" name="Google Shape;27418;p60"/>
          <p:cNvSpPr/>
          <p:nvPr/>
        </p:nvSpPr>
        <p:spPr>
          <a:xfrm>
            <a:off x="844028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9" name="Google Shape;27419;p60"/>
          <p:cNvSpPr/>
          <p:nvPr/>
        </p:nvSpPr>
        <p:spPr>
          <a:xfrm>
            <a:off x="855979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0" name="Google Shape;27420;p60"/>
          <p:cNvSpPr/>
          <p:nvPr/>
        </p:nvSpPr>
        <p:spPr>
          <a:xfrm>
            <a:off x="867930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1" name="Google Shape;27421;p60"/>
          <p:cNvSpPr/>
          <p:nvPr/>
        </p:nvSpPr>
        <p:spPr>
          <a:xfrm>
            <a:off x="879882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2" name="Google Shape;27422;p60"/>
          <p:cNvSpPr/>
          <p:nvPr/>
        </p:nvSpPr>
        <p:spPr>
          <a:xfrm>
            <a:off x="31350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3" name="Google Shape;27423;p60"/>
          <p:cNvSpPr/>
          <p:nvPr/>
        </p:nvSpPr>
        <p:spPr>
          <a:xfrm>
            <a:off x="43301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4" name="Google Shape;27424;p60"/>
          <p:cNvSpPr/>
          <p:nvPr/>
        </p:nvSpPr>
        <p:spPr>
          <a:xfrm>
            <a:off x="55251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5" name="Google Shape;27425;p60"/>
          <p:cNvSpPr/>
          <p:nvPr/>
        </p:nvSpPr>
        <p:spPr>
          <a:xfrm>
            <a:off x="67202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6" name="Google Shape;27426;p60"/>
          <p:cNvSpPr/>
          <p:nvPr/>
        </p:nvSpPr>
        <p:spPr>
          <a:xfrm>
            <a:off x="79153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7" name="Google Shape;27427;p60"/>
          <p:cNvSpPr/>
          <p:nvPr/>
        </p:nvSpPr>
        <p:spPr>
          <a:xfrm>
            <a:off x="91104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8" name="Google Shape;27428;p60"/>
          <p:cNvSpPr/>
          <p:nvPr/>
        </p:nvSpPr>
        <p:spPr>
          <a:xfrm>
            <a:off x="103055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9" name="Google Shape;27429;p60"/>
          <p:cNvSpPr/>
          <p:nvPr/>
        </p:nvSpPr>
        <p:spPr>
          <a:xfrm>
            <a:off x="115006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0" name="Google Shape;27430;p60"/>
          <p:cNvSpPr/>
          <p:nvPr/>
        </p:nvSpPr>
        <p:spPr>
          <a:xfrm>
            <a:off x="126956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1" name="Google Shape;27431;p60"/>
          <p:cNvSpPr/>
          <p:nvPr/>
        </p:nvSpPr>
        <p:spPr>
          <a:xfrm>
            <a:off x="138907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2" name="Google Shape;27432;p60"/>
          <p:cNvSpPr/>
          <p:nvPr/>
        </p:nvSpPr>
        <p:spPr>
          <a:xfrm>
            <a:off x="150858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3" name="Google Shape;27433;p60"/>
          <p:cNvSpPr/>
          <p:nvPr/>
        </p:nvSpPr>
        <p:spPr>
          <a:xfrm>
            <a:off x="162809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4" name="Google Shape;27434;p60"/>
          <p:cNvSpPr/>
          <p:nvPr/>
        </p:nvSpPr>
        <p:spPr>
          <a:xfrm>
            <a:off x="174760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5" name="Google Shape;27435;p60"/>
          <p:cNvSpPr/>
          <p:nvPr/>
        </p:nvSpPr>
        <p:spPr>
          <a:xfrm>
            <a:off x="186711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6" name="Google Shape;27436;p60"/>
          <p:cNvSpPr/>
          <p:nvPr/>
        </p:nvSpPr>
        <p:spPr>
          <a:xfrm>
            <a:off x="198661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7" name="Google Shape;27437;p60"/>
          <p:cNvSpPr/>
          <p:nvPr/>
        </p:nvSpPr>
        <p:spPr>
          <a:xfrm>
            <a:off x="210612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8" name="Google Shape;27438;p60"/>
          <p:cNvSpPr/>
          <p:nvPr/>
        </p:nvSpPr>
        <p:spPr>
          <a:xfrm>
            <a:off x="222563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9" name="Google Shape;27439;p60"/>
          <p:cNvSpPr/>
          <p:nvPr/>
        </p:nvSpPr>
        <p:spPr>
          <a:xfrm>
            <a:off x="234514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0" name="Google Shape;27440;p60"/>
          <p:cNvSpPr/>
          <p:nvPr/>
        </p:nvSpPr>
        <p:spPr>
          <a:xfrm>
            <a:off x="246465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1" name="Google Shape;27441;p60"/>
          <p:cNvSpPr/>
          <p:nvPr/>
        </p:nvSpPr>
        <p:spPr>
          <a:xfrm>
            <a:off x="258415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2" name="Google Shape;27442;p60"/>
          <p:cNvSpPr/>
          <p:nvPr/>
        </p:nvSpPr>
        <p:spPr>
          <a:xfrm>
            <a:off x="270366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3" name="Google Shape;27443;p60"/>
          <p:cNvSpPr/>
          <p:nvPr/>
        </p:nvSpPr>
        <p:spPr>
          <a:xfrm>
            <a:off x="282317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4" name="Google Shape;27444;p60"/>
          <p:cNvSpPr/>
          <p:nvPr/>
        </p:nvSpPr>
        <p:spPr>
          <a:xfrm>
            <a:off x="294268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5" name="Google Shape;27445;p60"/>
          <p:cNvSpPr/>
          <p:nvPr/>
        </p:nvSpPr>
        <p:spPr>
          <a:xfrm>
            <a:off x="306219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6" name="Google Shape;27446;p60"/>
          <p:cNvSpPr/>
          <p:nvPr/>
        </p:nvSpPr>
        <p:spPr>
          <a:xfrm>
            <a:off x="318170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7" name="Google Shape;27447;p60"/>
          <p:cNvSpPr/>
          <p:nvPr/>
        </p:nvSpPr>
        <p:spPr>
          <a:xfrm>
            <a:off x="330120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8" name="Google Shape;27448;p60"/>
          <p:cNvSpPr/>
          <p:nvPr/>
        </p:nvSpPr>
        <p:spPr>
          <a:xfrm>
            <a:off x="342071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9" name="Google Shape;27449;p60"/>
          <p:cNvSpPr/>
          <p:nvPr/>
        </p:nvSpPr>
        <p:spPr>
          <a:xfrm>
            <a:off x="354022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0" name="Google Shape;27450;p60"/>
          <p:cNvSpPr/>
          <p:nvPr/>
        </p:nvSpPr>
        <p:spPr>
          <a:xfrm>
            <a:off x="365973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1" name="Google Shape;27451;p60"/>
          <p:cNvSpPr/>
          <p:nvPr/>
        </p:nvSpPr>
        <p:spPr>
          <a:xfrm>
            <a:off x="377925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2" name="Google Shape;27452;p60"/>
          <p:cNvSpPr/>
          <p:nvPr/>
        </p:nvSpPr>
        <p:spPr>
          <a:xfrm>
            <a:off x="389876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3" name="Google Shape;27453;p60"/>
          <p:cNvSpPr/>
          <p:nvPr/>
        </p:nvSpPr>
        <p:spPr>
          <a:xfrm>
            <a:off x="401827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4" name="Google Shape;27454;p60"/>
          <p:cNvSpPr/>
          <p:nvPr/>
        </p:nvSpPr>
        <p:spPr>
          <a:xfrm>
            <a:off x="413779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5" name="Google Shape;27455;p60"/>
          <p:cNvSpPr/>
          <p:nvPr/>
        </p:nvSpPr>
        <p:spPr>
          <a:xfrm>
            <a:off x="425730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6" name="Google Shape;27456;p60"/>
          <p:cNvSpPr/>
          <p:nvPr/>
        </p:nvSpPr>
        <p:spPr>
          <a:xfrm>
            <a:off x="437682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7" name="Google Shape;27457;p60"/>
          <p:cNvSpPr/>
          <p:nvPr/>
        </p:nvSpPr>
        <p:spPr>
          <a:xfrm>
            <a:off x="449633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8" name="Google Shape;27458;p60"/>
          <p:cNvSpPr/>
          <p:nvPr/>
        </p:nvSpPr>
        <p:spPr>
          <a:xfrm>
            <a:off x="461584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9" name="Google Shape;27459;p60"/>
          <p:cNvSpPr/>
          <p:nvPr/>
        </p:nvSpPr>
        <p:spPr>
          <a:xfrm>
            <a:off x="473536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0" name="Google Shape;27460;p60"/>
          <p:cNvSpPr/>
          <p:nvPr/>
        </p:nvSpPr>
        <p:spPr>
          <a:xfrm>
            <a:off x="485487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1" name="Google Shape;27461;p60"/>
          <p:cNvSpPr/>
          <p:nvPr/>
        </p:nvSpPr>
        <p:spPr>
          <a:xfrm>
            <a:off x="497438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2" name="Google Shape;27462;p60"/>
          <p:cNvSpPr/>
          <p:nvPr/>
        </p:nvSpPr>
        <p:spPr>
          <a:xfrm>
            <a:off x="509390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3" name="Google Shape;27463;p60"/>
          <p:cNvSpPr/>
          <p:nvPr/>
        </p:nvSpPr>
        <p:spPr>
          <a:xfrm>
            <a:off x="521341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4" name="Google Shape;27464;p60"/>
          <p:cNvSpPr/>
          <p:nvPr/>
        </p:nvSpPr>
        <p:spPr>
          <a:xfrm>
            <a:off x="533292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5" name="Google Shape;27465;p60"/>
          <p:cNvSpPr/>
          <p:nvPr/>
        </p:nvSpPr>
        <p:spPr>
          <a:xfrm>
            <a:off x="545244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6" name="Google Shape;27466;p60"/>
          <p:cNvSpPr/>
          <p:nvPr/>
        </p:nvSpPr>
        <p:spPr>
          <a:xfrm>
            <a:off x="557195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7" name="Google Shape;27467;p60"/>
          <p:cNvSpPr/>
          <p:nvPr/>
        </p:nvSpPr>
        <p:spPr>
          <a:xfrm>
            <a:off x="569146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8" name="Google Shape;27468;p60"/>
          <p:cNvSpPr/>
          <p:nvPr/>
        </p:nvSpPr>
        <p:spPr>
          <a:xfrm>
            <a:off x="581098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9" name="Google Shape;27469;p60"/>
          <p:cNvSpPr/>
          <p:nvPr/>
        </p:nvSpPr>
        <p:spPr>
          <a:xfrm>
            <a:off x="593049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0" name="Google Shape;27470;p60"/>
          <p:cNvSpPr/>
          <p:nvPr/>
        </p:nvSpPr>
        <p:spPr>
          <a:xfrm>
            <a:off x="605001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1" name="Google Shape;27471;p60"/>
          <p:cNvSpPr/>
          <p:nvPr/>
        </p:nvSpPr>
        <p:spPr>
          <a:xfrm>
            <a:off x="616952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2" name="Google Shape;27472;p60"/>
          <p:cNvSpPr/>
          <p:nvPr/>
        </p:nvSpPr>
        <p:spPr>
          <a:xfrm>
            <a:off x="628903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3" name="Google Shape;27473;p60"/>
          <p:cNvSpPr/>
          <p:nvPr/>
        </p:nvSpPr>
        <p:spPr>
          <a:xfrm>
            <a:off x="640855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4" name="Google Shape;27474;p60"/>
          <p:cNvSpPr/>
          <p:nvPr/>
        </p:nvSpPr>
        <p:spPr>
          <a:xfrm>
            <a:off x="652806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5" name="Google Shape;27475;p60"/>
          <p:cNvSpPr/>
          <p:nvPr/>
        </p:nvSpPr>
        <p:spPr>
          <a:xfrm>
            <a:off x="664757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6" name="Google Shape;27476;p60"/>
          <p:cNvSpPr/>
          <p:nvPr/>
        </p:nvSpPr>
        <p:spPr>
          <a:xfrm>
            <a:off x="676709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7" name="Google Shape;27477;p60"/>
          <p:cNvSpPr/>
          <p:nvPr/>
        </p:nvSpPr>
        <p:spPr>
          <a:xfrm>
            <a:off x="688660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8" name="Google Shape;27478;p60"/>
          <p:cNvSpPr/>
          <p:nvPr/>
        </p:nvSpPr>
        <p:spPr>
          <a:xfrm>
            <a:off x="700611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9" name="Google Shape;27479;p60"/>
          <p:cNvSpPr/>
          <p:nvPr/>
        </p:nvSpPr>
        <p:spPr>
          <a:xfrm>
            <a:off x="712563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0" name="Google Shape;27480;p60"/>
          <p:cNvSpPr/>
          <p:nvPr/>
        </p:nvSpPr>
        <p:spPr>
          <a:xfrm>
            <a:off x="724514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1" name="Google Shape;27481;p60"/>
          <p:cNvSpPr/>
          <p:nvPr/>
        </p:nvSpPr>
        <p:spPr>
          <a:xfrm>
            <a:off x="736465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2" name="Google Shape;27482;p60"/>
          <p:cNvSpPr/>
          <p:nvPr/>
        </p:nvSpPr>
        <p:spPr>
          <a:xfrm>
            <a:off x="748417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3" name="Google Shape;27483;p60"/>
          <p:cNvSpPr/>
          <p:nvPr/>
        </p:nvSpPr>
        <p:spPr>
          <a:xfrm>
            <a:off x="760368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4" name="Google Shape;27484;p60"/>
          <p:cNvSpPr/>
          <p:nvPr/>
        </p:nvSpPr>
        <p:spPr>
          <a:xfrm>
            <a:off x="772319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5" name="Google Shape;27485;p60"/>
          <p:cNvSpPr/>
          <p:nvPr/>
        </p:nvSpPr>
        <p:spPr>
          <a:xfrm>
            <a:off x="784271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6" name="Google Shape;27486;p60"/>
          <p:cNvSpPr/>
          <p:nvPr/>
        </p:nvSpPr>
        <p:spPr>
          <a:xfrm>
            <a:off x="796222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7" name="Google Shape;27487;p60"/>
          <p:cNvSpPr/>
          <p:nvPr/>
        </p:nvSpPr>
        <p:spPr>
          <a:xfrm>
            <a:off x="808174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8" name="Google Shape;27488;p60"/>
          <p:cNvSpPr/>
          <p:nvPr/>
        </p:nvSpPr>
        <p:spPr>
          <a:xfrm>
            <a:off x="820125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9" name="Google Shape;27489;p60"/>
          <p:cNvSpPr/>
          <p:nvPr/>
        </p:nvSpPr>
        <p:spPr>
          <a:xfrm>
            <a:off x="832076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0" name="Google Shape;27490;p60"/>
          <p:cNvSpPr/>
          <p:nvPr/>
        </p:nvSpPr>
        <p:spPr>
          <a:xfrm>
            <a:off x="844028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1" name="Google Shape;27491;p60"/>
          <p:cNvSpPr/>
          <p:nvPr/>
        </p:nvSpPr>
        <p:spPr>
          <a:xfrm>
            <a:off x="855979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2" name="Google Shape;27492;p60"/>
          <p:cNvSpPr/>
          <p:nvPr/>
        </p:nvSpPr>
        <p:spPr>
          <a:xfrm>
            <a:off x="867930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3" name="Google Shape;27493;p60"/>
          <p:cNvSpPr/>
          <p:nvPr/>
        </p:nvSpPr>
        <p:spPr>
          <a:xfrm>
            <a:off x="879882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4" name="Google Shape;27494;p60"/>
          <p:cNvSpPr/>
          <p:nvPr/>
        </p:nvSpPr>
        <p:spPr>
          <a:xfrm>
            <a:off x="31350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5" name="Google Shape;27495;p60"/>
          <p:cNvSpPr/>
          <p:nvPr/>
        </p:nvSpPr>
        <p:spPr>
          <a:xfrm>
            <a:off x="43301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6" name="Google Shape;27496;p60"/>
          <p:cNvSpPr/>
          <p:nvPr/>
        </p:nvSpPr>
        <p:spPr>
          <a:xfrm>
            <a:off x="55251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7" name="Google Shape;27497;p60"/>
          <p:cNvSpPr/>
          <p:nvPr/>
        </p:nvSpPr>
        <p:spPr>
          <a:xfrm>
            <a:off x="67202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8" name="Google Shape;27498;p60"/>
          <p:cNvSpPr/>
          <p:nvPr/>
        </p:nvSpPr>
        <p:spPr>
          <a:xfrm>
            <a:off x="79153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9" name="Google Shape;27499;p60"/>
          <p:cNvSpPr/>
          <p:nvPr/>
        </p:nvSpPr>
        <p:spPr>
          <a:xfrm>
            <a:off x="91104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0" name="Google Shape;27500;p60"/>
          <p:cNvSpPr/>
          <p:nvPr/>
        </p:nvSpPr>
        <p:spPr>
          <a:xfrm>
            <a:off x="103055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1" name="Google Shape;27501;p60"/>
          <p:cNvSpPr/>
          <p:nvPr/>
        </p:nvSpPr>
        <p:spPr>
          <a:xfrm>
            <a:off x="115006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2" name="Google Shape;27502;p60"/>
          <p:cNvSpPr/>
          <p:nvPr/>
        </p:nvSpPr>
        <p:spPr>
          <a:xfrm>
            <a:off x="126956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3" name="Google Shape;27503;p60"/>
          <p:cNvSpPr/>
          <p:nvPr/>
        </p:nvSpPr>
        <p:spPr>
          <a:xfrm>
            <a:off x="138907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4" name="Google Shape;27504;p60"/>
          <p:cNvSpPr/>
          <p:nvPr/>
        </p:nvSpPr>
        <p:spPr>
          <a:xfrm>
            <a:off x="150858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5" name="Google Shape;27505;p60"/>
          <p:cNvSpPr/>
          <p:nvPr/>
        </p:nvSpPr>
        <p:spPr>
          <a:xfrm>
            <a:off x="162809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6" name="Google Shape;27506;p60"/>
          <p:cNvSpPr/>
          <p:nvPr/>
        </p:nvSpPr>
        <p:spPr>
          <a:xfrm>
            <a:off x="174760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7" name="Google Shape;27507;p60"/>
          <p:cNvSpPr/>
          <p:nvPr/>
        </p:nvSpPr>
        <p:spPr>
          <a:xfrm>
            <a:off x="186711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8" name="Google Shape;27508;p60"/>
          <p:cNvSpPr/>
          <p:nvPr/>
        </p:nvSpPr>
        <p:spPr>
          <a:xfrm>
            <a:off x="198661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9" name="Google Shape;27509;p60"/>
          <p:cNvSpPr/>
          <p:nvPr/>
        </p:nvSpPr>
        <p:spPr>
          <a:xfrm>
            <a:off x="210612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0" name="Google Shape;27510;p60"/>
          <p:cNvSpPr/>
          <p:nvPr/>
        </p:nvSpPr>
        <p:spPr>
          <a:xfrm>
            <a:off x="222563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1" name="Google Shape;27511;p60"/>
          <p:cNvSpPr/>
          <p:nvPr/>
        </p:nvSpPr>
        <p:spPr>
          <a:xfrm>
            <a:off x="234514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2" name="Google Shape;27512;p60"/>
          <p:cNvSpPr/>
          <p:nvPr/>
        </p:nvSpPr>
        <p:spPr>
          <a:xfrm>
            <a:off x="246465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3" name="Google Shape;27513;p60"/>
          <p:cNvSpPr/>
          <p:nvPr/>
        </p:nvSpPr>
        <p:spPr>
          <a:xfrm>
            <a:off x="258415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4" name="Google Shape;27514;p60"/>
          <p:cNvSpPr/>
          <p:nvPr/>
        </p:nvSpPr>
        <p:spPr>
          <a:xfrm>
            <a:off x="270366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5" name="Google Shape;27515;p60"/>
          <p:cNvSpPr/>
          <p:nvPr/>
        </p:nvSpPr>
        <p:spPr>
          <a:xfrm>
            <a:off x="282317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6" name="Google Shape;27516;p60"/>
          <p:cNvSpPr/>
          <p:nvPr/>
        </p:nvSpPr>
        <p:spPr>
          <a:xfrm>
            <a:off x="294268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7" name="Google Shape;27517;p60"/>
          <p:cNvSpPr/>
          <p:nvPr/>
        </p:nvSpPr>
        <p:spPr>
          <a:xfrm>
            <a:off x="306219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8" name="Google Shape;27518;p60"/>
          <p:cNvSpPr/>
          <p:nvPr/>
        </p:nvSpPr>
        <p:spPr>
          <a:xfrm>
            <a:off x="318170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9" name="Google Shape;27519;p60"/>
          <p:cNvSpPr/>
          <p:nvPr/>
        </p:nvSpPr>
        <p:spPr>
          <a:xfrm>
            <a:off x="330120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0" name="Google Shape;27520;p60"/>
          <p:cNvSpPr/>
          <p:nvPr/>
        </p:nvSpPr>
        <p:spPr>
          <a:xfrm>
            <a:off x="342071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1" name="Google Shape;27521;p60"/>
          <p:cNvSpPr/>
          <p:nvPr/>
        </p:nvSpPr>
        <p:spPr>
          <a:xfrm>
            <a:off x="354022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2" name="Google Shape;27522;p60"/>
          <p:cNvSpPr/>
          <p:nvPr/>
        </p:nvSpPr>
        <p:spPr>
          <a:xfrm>
            <a:off x="365973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3" name="Google Shape;27523;p60"/>
          <p:cNvSpPr/>
          <p:nvPr/>
        </p:nvSpPr>
        <p:spPr>
          <a:xfrm>
            <a:off x="377925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4" name="Google Shape;27524;p60"/>
          <p:cNvSpPr/>
          <p:nvPr/>
        </p:nvSpPr>
        <p:spPr>
          <a:xfrm>
            <a:off x="389876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5" name="Google Shape;27525;p60"/>
          <p:cNvSpPr/>
          <p:nvPr/>
        </p:nvSpPr>
        <p:spPr>
          <a:xfrm>
            <a:off x="401827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6" name="Google Shape;27526;p60"/>
          <p:cNvSpPr/>
          <p:nvPr/>
        </p:nvSpPr>
        <p:spPr>
          <a:xfrm>
            <a:off x="413779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7" name="Google Shape;27527;p60"/>
          <p:cNvSpPr/>
          <p:nvPr/>
        </p:nvSpPr>
        <p:spPr>
          <a:xfrm>
            <a:off x="425730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8" name="Google Shape;27528;p60"/>
          <p:cNvSpPr/>
          <p:nvPr/>
        </p:nvSpPr>
        <p:spPr>
          <a:xfrm>
            <a:off x="437682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9" name="Google Shape;27529;p60"/>
          <p:cNvSpPr/>
          <p:nvPr/>
        </p:nvSpPr>
        <p:spPr>
          <a:xfrm>
            <a:off x="449633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0" name="Google Shape;27530;p60"/>
          <p:cNvSpPr/>
          <p:nvPr/>
        </p:nvSpPr>
        <p:spPr>
          <a:xfrm>
            <a:off x="461584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1" name="Google Shape;27531;p60"/>
          <p:cNvSpPr/>
          <p:nvPr/>
        </p:nvSpPr>
        <p:spPr>
          <a:xfrm>
            <a:off x="473536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2" name="Google Shape;27532;p60"/>
          <p:cNvSpPr/>
          <p:nvPr/>
        </p:nvSpPr>
        <p:spPr>
          <a:xfrm>
            <a:off x="485487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3" name="Google Shape;27533;p60"/>
          <p:cNvSpPr/>
          <p:nvPr/>
        </p:nvSpPr>
        <p:spPr>
          <a:xfrm>
            <a:off x="497438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4" name="Google Shape;27534;p60"/>
          <p:cNvSpPr/>
          <p:nvPr/>
        </p:nvSpPr>
        <p:spPr>
          <a:xfrm>
            <a:off x="509390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5" name="Google Shape;27535;p60"/>
          <p:cNvSpPr/>
          <p:nvPr/>
        </p:nvSpPr>
        <p:spPr>
          <a:xfrm>
            <a:off x="521341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6" name="Google Shape;27536;p60"/>
          <p:cNvSpPr/>
          <p:nvPr/>
        </p:nvSpPr>
        <p:spPr>
          <a:xfrm>
            <a:off x="533292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7" name="Google Shape;27537;p60"/>
          <p:cNvSpPr/>
          <p:nvPr/>
        </p:nvSpPr>
        <p:spPr>
          <a:xfrm>
            <a:off x="545244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8" name="Google Shape;27538;p60"/>
          <p:cNvSpPr/>
          <p:nvPr/>
        </p:nvSpPr>
        <p:spPr>
          <a:xfrm>
            <a:off x="557195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9" name="Google Shape;27539;p60"/>
          <p:cNvSpPr/>
          <p:nvPr/>
        </p:nvSpPr>
        <p:spPr>
          <a:xfrm>
            <a:off x="569146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0" name="Google Shape;27540;p60"/>
          <p:cNvSpPr/>
          <p:nvPr/>
        </p:nvSpPr>
        <p:spPr>
          <a:xfrm>
            <a:off x="581098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1" name="Google Shape;27541;p60"/>
          <p:cNvSpPr/>
          <p:nvPr/>
        </p:nvSpPr>
        <p:spPr>
          <a:xfrm>
            <a:off x="593049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2" name="Google Shape;27542;p60"/>
          <p:cNvSpPr/>
          <p:nvPr/>
        </p:nvSpPr>
        <p:spPr>
          <a:xfrm>
            <a:off x="605001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3" name="Google Shape;27543;p60"/>
          <p:cNvSpPr/>
          <p:nvPr/>
        </p:nvSpPr>
        <p:spPr>
          <a:xfrm>
            <a:off x="616952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4" name="Google Shape;27544;p60"/>
          <p:cNvSpPr/>
          <p:nvPr/>
        </p:nvSpPr>
        <p:spPr>
          <a:xfrm>
            <a:off x="628903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5" name="Google Shape;27545;p60"/>
          <p:cNvSpPr/>
          <p:nvPr/>
        </p:nvSpPr>
        <p:spPr>
          <a:xfrm>
            <a:off x="640855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6" name="Google Shape;27546;p60"/>
          <p:cNvSpPr/>
          <p:nvPr/>
        </p:nvSpPr>
        <p:spPr>
          <a:xfrm>
            <a:off x="652806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7" name="Google Shape;27547;p60"/>
          <p:cNvSpPr/>
          <p:nvPr/>
        </p:nvSpPr>
        <p:spPr>
          <a:xfrm>
            <a:off x="664757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8" name="Google Shape;27548;p60"/>
          <p:cNvSpPr/>
          <p:nvPr/>
        </p:nvSpPr>
        <p:spPr>
          <a:xfrm>
            <a:off x="676709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9" name="Google Shape;27549;p60"/>
          <p:cNvSpPr/>
          <p:nvPr/>
        </p:nvSpPr>
        <p:spPr>
          <a:xfrm>
            <a:off x="688660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0" name="Google Shape;27550;p60"/>
          <p:cNvSpPr/>
          <p:nvPr/>
        </p:nvSpPr>
        <p:spPr>
          <a:xfrm>
            <a:off x="700611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1" name="Google Shape;27551;p60"/>
          <p:cNvSpPr/>
          <p:nvPr/>
        </p:nvSpPr>
        <p:spPr>
          <a:xfrm>
            <a:off x="712563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2" name="Google Shape;27552;p60"/>
          <p:cNvSpPr/>
          <p:nvPr/>
        </p:nvSpPr>
        <p:spPr>
          <a:xfrm>
            <a:off x="724514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3" name="Google Shape;27553;p60"/>
          <p:cNvSpPr/>
          <p:nvPr/>
        </p:nvSpPr>
        <p:spPr>
          <a:xfrm>
            <a:off x="736465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4" name="Google Shape;27554;p60"/>
          <p:cNvSpPr/>
          <p:nvPr/>
        </p:nvSpPr>
        <p:spPr>
          <a:xfrm>
            <a:off x="748417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5" name="Google Shape;27555;p60"/>
          <p:cNvSpPr/>
          <p:nvPr/>
        </p:nvSpPr>
        <p:spPr>
          <a:xfrm>
            <a:off x="760368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6" name="Google Shape;27556;p60"/>
          <p:cNvSpPr/>
          <p:nvPr/>
        </p:nvSpPr>
        <p:spPr>
          <a:xfrm>
            <a:off x="772319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7" name="Google Shape;27557;p60"/>
          <p:cNvSpPr/>
          <p:nvPr/>
        </p:nvSpPr>
        <p:spPr>
          <a:xfrm>
            <a:off x="784271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8" name="Google Shape;27558;p60"/>
          <p:cNvSpPr/>
          <p:nvPr/>
        </p:nvSpPr>
        <p:spPr>
          <a:xfrm>
            <a:off x="796222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9" name="Google Shape;27559;p60"/>
          <p:cNvSpPr/>
          <p:nvPr/>
        </p:nvSpPr>
        <p:spPr>
          <a:xfrm>
            <a:off x="808174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0" name="Google Shape;27560;p60"/>
          <p:cNvSpPr/>
          <p:nvPr/>
        </p:nvSpPr>
        <p:spPr>
          <a:xfrm>
            <a:off x="820125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1" name="Google Shape;27561;p60"/>
          <p:cNvSpPr/>
          <p:nvPr/>
        </p:nvSpPr>
        <p:spPr>
          <a:xfrm>
            <a:off x="832076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2" name="Google Shape;27562;p60"/>
          <p:cNvSpPr/>
          <p:nvPr/>
        </p:nvSpPr>
        <p:spPr>
          <a:xfrm>
            <a:off x="844028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3" name="Google Shape;27563;p60"/>
          <p:cNvSpPr/>
          <p:nvPr/>
        </p:nvSpPr>
        <p:spPr>
          <a:xfrm>
            <a:off x="855979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4" name="Google Shape;27564;p60"/>
          <p:cNvSpPr/>
          <p:nvPr/>
        </p:nvSpPr>
        <p:spPr>
          <a:xfrm>
            <a:off x="867930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5" name="Google Shape;27565;p60"/>
          <p:cNvSpPr/>
          <p:nvPr/>
        </p:nvSpPr>
        <p:spPr>
          <a:xfrm>
            <a:off x="879882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6" name="Google Shape;27566;p60"/>
          <p:cNvSpPr/>
          <p:nvPr/>
        </p:nvSpPr>
        <p:spPr>
          <a:xfrm>
            <a:off x="31350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7" name="Google Shape;27567;p60"/>
          <p:cNvSpPr/>
          <p:nvPr/>
        </p:nvSpPr>
        <p:spPr>
          <a:xfrm>
            <a:off x="43301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8" name="Google Shape;27568;p60"/>
          <p:cNvSpPr/>
          <p:nvPr/>
        </p:nvSpPr>
        <p:spPr>
          <a:xfrm>
            <a:off x="55251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9" name="Google Shape;27569;p60"/>
          <p:cNvSpPr/>
          <p:nvPr/>
        </p:nvSpPr>
        <p:spPr>
          <a:xfrm>
            <a:off x="67202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0" name="Google Shape;27570;p60"/>
          <p:cNvSpPr/>
          <p:nvPr/>
        </p:nvSpPr>
        <p:spPr>
          <a:xfrm>
            <a:off x="79153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1" name="Google Shape;27571;p60"/>
          <p:cNvSpPr/>
          <p:nvPr/>
        </p:nvSpPr>
        <p:spPr>
          <a:xfrm>
            <a:off x="91104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2" name="Google Shape;27572;p60"/>
          <p:cNvSpPr/>
          <p:nvPr/>
        </p:nvSpPr>
        <p:spPr>
          <a:xfrm>
            <a:off x="103055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3" name="Google Shape;27573;p60"/>
          <p:cNvSpPr/>
          <p:nvPr/>
        </p:nvSpPr>
        <p:spPr>
          <a:xfrm>
            <a:off x="115006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4" name="Google Shape;27574;p60"/>
          <p:cNvSpPr/>
          <p:nvPr/>
        </p:nvSpPr>
        <p:spPr>
          <a:xfrm>
            <a:off x="126956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5" name="Google Shape;27575;p60"/>
          <p:cNvSpPr/>
          <p:nvPr/>
        </p:nvSpPr>
        <p:spPr>
          <a:xfrm>
            <a:off x="138907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6" name="Google Shape;27576;p60"/>
          <p:cNvSpPr/>
          <p:nvPr/>
        </p:nvSpPr>
        <p:spPr>
          <a:xfrm>
            <a:off x="150858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7" name="Google Shape;27577;p60"/>
          <p:cNvSpPr/>
          <p:nvPr/>
        </p:nvSpPr>
        <p:spPr>
          <a:xfrm>
            <a:off x="162809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8" name="Google Shape;27578;p60"/>
          <p:cNvSpPr/>
          <p:nvPr/>
        </p:nvSpPr>
        <p:spPr>
          <a:xfrm>
            <a:off x="174760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9" name="Google Shape;27579;p60"/>
          <p:cNvSpPr/>
          <p:nvPr/>
        </p:nvSpPr>
        <p:spPr>
          <a:xfrm>
            <a:off x="186711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0" name="Google Shape;27580;p60"/>
          <p:cNvSpPr/>
          <p:nvPr/>
        </p:nvSpPr>
        <p:spPr>
          <a:xfrm>
            <a:off x="198661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1" name="Google Shape;27581;p60"/>
          <p:cNvSpPr/>
          <p:nvPr/>
        </p:nvSpPr>
        <p:spPr>
          <a:xfrm>
            <a:off x="210612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2" name="Google Shape;27582;p60"/>
          <p:cNvSpPr/>
          <p:nvPr/>
        </p:nvSpPr>
        <p:spPr>
          <a:xfrm>
            <a:off x="222563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3" name="Google Shape;27583;p60"/>
          <p:cNvSpPr/>
          <p:nvPr/>
        </p:nvSpPr>
        <p:spPr>
          <a:xfrm>
            <a:off x="234514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4" name="Google Shape;27584;p60"/>
          <p:cNvSpPr/>
          <p:nvPr/>
        </p:nvSpPr>
        <p:spPr>
          <a:xfrm>
            <a:off x="246465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5" name="Google Shape;27585;p60"/>
          <p:cNvSpPr/>
          <p:nvPr/>
        </p:nvSpPr>
        <p:spPr>
          <a:xfrm>
            <a:off x="258415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6" name="Google Shape;27586;p60"/>
          <p:cNvSpPr/>
          <p:nvPr/>
        </p:nvSpPr>
        <p:spPr>
          <a:xfrm>
            <a:off x="270366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7" name="Google Shape;27587;p60"/>
          <p:cNvSpPr/>
          <p:nvPr/>
        </p:nvSpPr>
        <p:spPr>
          <a:xfrm>
            <a:off x="282317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8" name="Google Shape;27588;p60"/>
          <p:cNvSpPr/>
          <p:nvPr/>
        </p:nvSpPr>
        <p:spPr>
          <a:xfrm>
            <a:off x="294268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9" name="Google Shape;27589;p60"/>
          <p:cNvSpPr/>
          <p:nvPr/>
        </p:nvSpPr>
        <p:spPr>
          <a:xfrm>
            <a:off x="306219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0" name="Google Shape;27590;p60"/>
          <p:cNvSpPr/>
          <p:nvPr/>
        </p:nvSpPr>
        <p:spPr>
          <a:xfrm>
            <a:off x="318170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1" name="Google Shape;27591;p60"/>
          <p:cNvSpPr/>
          <p:nvPr/>
        </p:nvSpPr>
        <p:spPr>
          <a:xfrm>
            <a:off x="330120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2" name="Google Shape;27592;p60"/>
          <p:cNvSpPr/>
          <p:nvPr/>
        </p:nvSpPr>
        <p:spPr>
          <a:xfrm>
            <a:off x="342071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3" name="Google Shape;27593;p60"/>
          <p:cNvSpPr/>
          <p:nvPr/>
        </p:nvSpPr>
        <p:spPr>
          <a:xfrm>
            <a:off x="354022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4" name="Google Shape;27594;p60"/>
          <p:cNvSpPr/>
          <p:nvPr/>
        </p:nvSpPr>
        <p:spPr>
          <a:xfrm>
            <a:off x="365973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5" name="Google Shape;27595;p60"/>
          <p:cNvSpPr/>
          <p:nvPr/>
        </p:nvSpPr>
        <p:spPr>
          <a:xfrm>
            <a:off x="377925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6" name="Google Shape;27596;p60"/>
          <p:cNvSpPr/>
          <p:nvPr/>
        </p:nvSpPr>
        <p:spPr>
          <a:xfrm>
            <a:off x="389876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7" name="Google Shape;27597;p60"/>
          <p:cNvSpPr/>
          <p:nvPr/>
        </p:nvSpPr>
        <p:spPr>
          <a:xfrm>
            <a:off x="401827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8" name="Google Shape;27598;p60"/>
          <p:cNvSpPr/>
          <p:nvPr/>
        </p:nvSpPr>
        <p:spPr>
          <a:xfrm>
            <a:off x="413779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9" name="Google Shape;27599;p60"/>
          <p:cNvSpPr/>
          <p:nvPr/>
        </p:nvSpPr>
        <p:spPr>
          <a:xfrm>
            <a:off x="425730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0" name="Google Shape;27600;p60"/>
          <p:cNvSpPr/>
          <p:nvPr/>
        </p:nvSpPr>
        <p:spPr>
          <a:xfrm>
            <a:off x="437682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1" name="Google Shape;27601;p60"/>
          <p:cNvSpPr/>
          <p:nvPr/>
        </p:nvSpPr>
        <p:spPr>
          <a:xfrm>
            <a:off x="449633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2" name="Google Shape;27602;p60"/>
          <p:cNvSpPr/>
          <p:nvPr/>
        </p:nvSpPr>
        <p:spPr>
          <a:xfrm>
            <a:off x="461584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3" name="Google Shape;27603;p60"/>
          <p:cNvSpPr/>
          <p:nvPr/>
        </p:nvSpPr>
        <p:spPr>
          <a:xfrm>
            <a:off x="473536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4" name="Google Shape;27604;p60"/>
          <p:cNvSpPr/>
          <p:nvPr/>
        </p:nvSpPr>
        <p:spPr>
          <a:xfrm>
            <a:off x="485487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5" name="Google Shape;27605;p60"/>
          <p:cNvSpPr/>
          <p:nvPr/>
        </p:nvSpPr>
        <p:spPr>
          <a:xfrm>
            <a:off x="497438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6" name="Google Shape;27606;p60"/>
          <p:cNvSpPr/>
          <p:nvPr/>
        </p:nvSpPr>
        <p:spPr>
          <a:xfrm>
            <a:off x="509390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7" name="Google Shape;27607;p60"/>
          <p:cNvSpPr/>
          <p:nvPr/>
        </p:nvSpPr>
        <p:spPr>
          <a:xfrm>
            <a:off x="521341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8" name="Google Shape;27608;p60"/>
          <p:cNvSpPr/>
          <p:nvPr/>
        </p:nvSpPr>
        <p:spPr>
          <a:xfrm>
            <a:off x="533292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9" name="Google Shape;27609;p60"/>
          <p:cNvSpPr/>
          <p:nvPr/>
        </p:nvSpPr>
        <p:spPr>
          <a:xfrm>
            <a:off x="545244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0" name="Google Shape;27610;p60"/>
          <p:cNvSpPr/>
          <p:nvPr/>
        </p:nvSpPr>
        <p:spPr>
          <a:xfrm>
            <a:off x="557195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1" name="Google Shape;27611;p60"/>
          <p:cNvSpPr/>
          <p:nvPr/>
        </p:nvSpPr>
        <p:spPr>
          <a:xfrm>
            <a:off x="569146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2" name="Google Shape;27612;p60"/>
          <p:cNvSpPr/>
          <p:nvPr/>
        </p:nvSpPr>
        <p:spPr>
          <a:xfrm>
            <a:off x="581098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3" name="Google Shape;27613;p60"/>
          <p:cNvSpPr/>
          <p:nvPr/>
        </p:nvSpPr>
        <p:spPr>
          <a:xfrm>
            <a:off x="593049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4" name="Google Shape;27614;p60"/>
          <p:cNvSpPr/>
          <p:nvPr/>
        </p:nvSpPr>
        <p:spPr>
          <a:xfrm>
            <a:off x="605001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5" name="Google Shape;27615;p60"/>
          <p:cNvSpPr/>
          <p:nvPr/>
        </p:nvSpPr>
        <p:spPr>
          <a:xfrm>
            <a:off x="616952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6" name="Google Shape;27616;p60"/>
          <p:cNvSpPr/>
          <p:nvPr/>
        </p:nvSpPr>
        <p:spPr>
          <a:xfrm>
            <a:off x="628903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7" name="Google Shape;27617;p60"/>
          <p:cNvSpPr/>
          <p:nvPr/>
        </p:nvSpPr>
        <p:spPr>
          <a:xfrm>
            <a:off x="640855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8" name="Google Shape;27618;p60"/>
          <p:cNvSpPr/>
          <p:nvPr/>
        </p:nvSpPr>
        <p:spPr>
          <a:xfrm>
            <a:off x="652806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9" name="Google Shape;27619;p60"/>
          <p:cNvSpPr/>
          <p:nvPr/>
        </p:nvSpPr>
        <p:spPr>
          <a:xfrm>
            <a:off x="664757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0" name="Google Shape;27620;p60"/>
          <p:cNvSpPr/>
          <p:nvPr/>
        </p:nvSpPr>
        <p:spPr>
          <a:xfrm>
            <a:off x="676709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1" name="Google Shape;27621;p60"/>
          <p:cNvSpPr/>
          <p:nvPr/>
        </p:nvSpPr>
        <p:spPr>
          <a:xfrm>
            <a:off x="688660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2" name="Google Shape;27622;p60"/>
          <p:cNvSpPr/>
          <p:nvPr/>
        </p:nvSpPr>
        <p:spPr>
          <a:xfrm>
            <a:off x="700611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3" name="Google Shape;27623;p60"/>
          <p:cNvSpPr/>
          <p:nvPr/>
        </p:nvSpPr>
        <p:spPr>
          <a:xfrm>
            <a:off x="712563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4" name="Google Shape;27624;p60"/>
          <p:cNvSpPr/>
          <p:nvPr/>
        </p:nvSpPr>
        <p:spPr>
          <a:xfrm>
            <a:off x="724514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5" name="Google Shape;27625;p60"/>
          <p:cNvSpPr/>
          <p:nvPr/>
        </p:nvSpPr>
        <p:spPr>
          <a:xfrm>
            <a:off x="736465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6" name="Google Shape;27626;p60"/>
          <p:cNvSpPr/>
          <p:nvPr/>
        </p:nvSpPr>
        <p:spPr>
          <a:xfrm>
            <a:off x="748417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7" name="Google Shape;27627;p60"/>
          <p:cNvSpPr/>
          <p:nvPr/>
        </p:nvSpPr>
        <p:spPr>
          <a:xfrm>
            <a:off x="760368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8" name="Google Shape;27628;p60"/>
          <p:cNvSpPr/>
          <p:nvPr/>
        </p:nvSpPr>
        <p:spPr>
          <a:xfrm>
            <a:off x="772319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9" name="Google Shape;27629;p60"/>
          <p:cNvSpPr/>
          <p:nvPr/>
        </p:nvSpPr>
        <p:spPr>
          <a:xfrm>
            <a:off x="784271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0" name="Google Shape;27630;p60"/>
          <p:cNvSpPr/>
          <p:nvPr/>
        </p:nvSpPr>
        <p:spPr>
          <a:xfrm>
            <a:off x="796222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1" name="Google Shape;27631;p60"/>
          <p:cNvSpPr/>
          <p:nvPr/>
        </p:nvSpPr>
        <p:spPr>
          <a:xfrm>
            <a:off x="808174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2" name="Google Shape;27632;p60"/>
          <p:cNvSpPr/>
          <p:nvPr/>
        </p:nvSpPr>
        <p:spPr>
          <a:xfrm>
            <a:off x="820125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3" name="Google Shape;27633;p60"/>
          <p:cNvSpPr/>
          <p:nvPr/>
        </p:nvSpPr>
        <p:spPr>
          <a:xfrm>
            <a:off x="832076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4" name="Google Shape;27634;p60"/>
          <p:cNvSpPr/>
          <p:nvPr/>
        </p:nvSpPr>
        <p:spPr>
          <a:xfrm>
            <a:off x="844028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5" name="Google Shape;27635;p60"/>
          <p:cNvSpPr/>
          <p:nvPr/>
        </p:nvSpPr>
        <p:spPr>
          <a:xfrm>
            <a:off x="855979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6" name="Google Shape;27636;p60"/>
          <p:cNvSpPr/>
          <p:nvPr/>
        </p:nvSpPr>
        <p:spPr>
          <a:xfrm>
            <a:off x="867930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7" name="Google Shape;27637;p60"/>
          <p:cNvSpPr/>
          <p:nvPr/>
        </p:nvSpPr>
        <p:spPr>
          <a:xfrm>
            <a:off x="879882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8" name="Google Shape;27638;p60"/>
          <p:cNvSpPr txBox="1">
            <a:spLocks noGrp="1"/>
          </p:cNvSpPr>
          <p:nvPr>
            <p:ph type="subTitle" idx="4294967295"/>
          </p:nvPr>
        </p:nvSpPr>
        <p:spPr>
          <a:xfrm>
            <a:off x="7879100" y="153125"/>
            <a:ext cx="9510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Slidesgo School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7639" name="Google Shape;27639;p60"/>
          <p:cNvCxnSpPr>
            <a:stCxn id="27638" idx="1"/>
          </p:cNvCxnSpPr>
          <p:nvPr/>
        </p:nvCxnSpPr>
        <p:spPr>
          <a:xfrm rot="10800000">
            <a:off x="325100" y="244625"/>
            <a:ext cx="755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0" name="Google Shape;27640;p60"/>
          <p:cNvSpPr txBox="1">
            <a:spLocks noGrp="1"/>
          </p:cNvSpPr>
          <p:nvPr>
            <p:ph type="title"/>
          </p:nvPr>
        </p:nvSpPr>
        <p:spPr>
          <a:xfrm>
            <a:off x="2285900" y="2447650"/>
            <a:ext cx="4572000" cy="8898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27641" name="Google Shape;27641;p60"/>
          <p:cNvSpPr txBox="1">
            <a:spLocks noGrp="1"/>
          </p:cNvSpPr>
          <p:nvPr>
            <p:ph type="subTitle" idx="1"/>
          </p:nvPr>
        </p:nvSpPr>
        <p:spPr>
          <a:xfrm>
            <a:off x="2285900" y="3425225"/>
            <a:ext cx="4572000" cy="2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our final Product?</a:t>
            </a:r>
            <a:endParaRPr lang="en-GB" dirty="0"/>
          </a:p>
        </p:txBody>
      </p:sp>
      <p:sp>
        <p:nvSpPr>
          <p:cNvPr id="27642" name="Google Shape;27642;p60"/>
          <p:cNvSpPr txBox="1">
            <a:spLocks noGrp="1"/>
          </p:cNvSpPr>
          <p:nvPr>
            <p:ph type="title" idx="2"/>
          </p:nvPr>
        </p:nvSpPr>
        <p:spPr>
          <a:xfrm>
            <a:off x="3748993" y="1365627"/>
            <a:ext cx="1645800" cy="10974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7643" name="Google Shape;27643;p60"/>
          <p:cNvGrpSpPr/>
          <p:nvPr/>
        </p:nvGrpSpPr>
        <p:grpSpPr>
          <a:xfrm>
            <a:off x="8320098" y="4866112"/>
            <a:ext cx="510133" cy="78484"/>
            <a:chOff x="3521300" y="154525"/>
            <a:chExt cx="1256175" cy="193500"/>
          </a:xfrm>
        </p:grpSpPr>
        <p:sp>
          <p:nvSpPr>
            <p:cNvPr id="27644" name="Google Shape;27644;p60"/>
            <p:cNvSpPr/>
            <p:nvPr/>
          </p:nvSpPr>
          <p:spPr>
            <a:xfrm>
              <a:off x="3521300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5" name="Google Shape;27645;p60"/>
            <p:cNvSpPr/>
            <p:nvPr/>
          </p:nvSpPr>
          <p:spPr>
            <a:xfrm>
              <a:off x="3875525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6" name="Google Shape;27646;p60"/>
            <p:cNvSpPr/>
            <p:nvPr/>
          </p:nvSpPr>
          <p:spPr>
            <a:xfrm>
              <a:off x="4229750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7" name="Google Shape;27647;p60"/>
            <p:cNvSpPr/>
            <p:nvPr/>
          </p:nvSpPr>
          <p:spPr>
            <a:xfrm>
              <a:off x="4583975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538B370-0D53-6CAE-DE0D-7C691EFAE1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736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3"/>
    </mc:Choice>
    <mc:Fallback xmlns="">
      <p:transition spd="slow" advTm="7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5" name="Google Shape;27805;p68"/>
          <p:cNvSpPr txBox="1">
            <a:spLocks noGrp="1"/>
          </p:cNvSpPr>
          <p:nvPr>
            <p:ph type="title" idx="6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Demonstration</a:t>
            </a:r>
            <a:endParaRPr dirty="0"/>
          </a:p>
        </p:txBody>
      </p:sp>
      <p:pic>
        <p:nvPicPr>
          <p:cNvPr id="2" name="cheyyanDemo1">
            <a:hlinkClick r:id="" action="ppaction://media"/>
            <a:extLst>
              <a:ext uri="{FF2B5EF4-FFF2-40B4-BE49-F238E27FC236}">
                <a16:creationId xmlns:a16="http://schemas.microsoft.com/office/drawing/2014/main" id="{A803A1E5-548E-A0FC-5721-4D94DD67E0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06782" y="1055648"/>
            <a:ext cx="1782662" cy="3961471"/>
          </a:xfrm>
          <a:prstGeom prst="rect">
            <a:avLst/>
          </a:prstGeom>
        </p:spPr>
      </p:pic>
      <p:pic>
        <p:nvPicPr>
          <p:cNvPr id="3" name="cheyyanDemo2">
            <a:hlinkClick r:id="" action="ppaction://media"/>
            <a:extLst>
              <a:ext uri="{FF2B5EF4-FFF2-40B4-BE49-F238E27FC236}">
                <a16:creationId xmlns:a16="http://schemas.microsoft.com/office/drawing/2014/main" id="{E642F690-E2E6-F4B6-B962-2C71CC589E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924324" y="1055647"/>
            <a:ext cx="1782662" cy="3961471"/>
          </a:xfrm>
          <a:prstGeom prst="rect">
            <a:avLst/>
          </a:prstGeom>
        </p:spPr>
      </p:pic>
      <p:pic>
        <p:nvPicPr>
          <p:cNvPr id="4" name="cheyyanDemo3">
            <a:hlinkClick r:id="" action="ppaction://media"/>
            <a:extLst>
              <a:ext uri="{FF2B5EF4-FFF2-40B4-BE49-F238E27FC236}">
                <a16:creationId xmlns:a16="http://schemas.microsoft.com/office/drawing/2014/main" id="{C993B2E6-0CD7-BAB9-A4F1-8FC55A98883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883814" y="1055646"/>
            <a:ext cx="1782662" cy="396147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4A4E8B2-E24B-C4A9-2441-6A2529AC4FD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417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812"/>
    </mc:Choice>
    <mc:Fallback xmlns="">
      <p:transition spd="slow" advTm="246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7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74" objId="2"/>
        <p14:stopEvt time="100487" objId="2"/>
        <p14:playEvt time="102624" objId="3"/>
        <p14:stopEvt time="199934" objId="3"/>
        <p14:playEvt time="205296" objId="4"/>
        <p14:stopEvt time="227262" objId="4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6" name="Google Shape;27716;p64"/>
          <p:cNvSpPr txBox="1">
            <a:spLocks noGrp="1"/>
          </p:cNvSpPr>
          <p:nvPr>
            <p:ph type="title"/>
          </p:nvPr>
        </p:nvSpPr>
        <p:spPr>
          <a:xfrm>
            <a:off x="1055700" y="2487775"/>
            <a:ext cx="3813000" cy="8898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27717" name="Google Shape;27717;p64"/>
          <p:cNvSpPr txBox="1">
            <a:spLocks noGrp="1"/>
          </p:cNvSpPr>
          <p:nvPr>
            <p:ph type="title" idx="2"/>
          </p:nvPr>
        </p:nvSpPr>
        <p:spPr>
          <a:xfrm>
            <a:off x="3222900" y="1405752"/>
            <a:ext cx="1645800" cy="10974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7718" name="Google Shape;27718;p64"/>
          <p:cNvSpPr txBox="1">
            <a:spLocks noGrp="1"/>
          </p:cNvSpPr>
          <p:nvPr>
            <p:ph type="subTitle" idx="1"/>
          </p:nvPr>
        </p:nvSpPr>
        <p:spPr>
          <a:xfrm>
            <a:off x="1055700" y="3465350"/>
            <a:ext cx="3813000" cy="27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well did our product do?</a:t>
            </a:r>
            <a:endParaRPr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1D8683E-9B87-3FED-FB3F-F952BD3714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45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98"/>
    </mc:Choice>
    <mc:Fallback xmlns="">
      <p:transition spd="slow" advTm="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2" name="Google Shape;28022;p83"/>
          <p:cNvSpPr txBox="1">
            <a:spLocks noGrp="1"/>
          </p:cNvSpPr>
          <p:nvPr>
            <p:ph type="title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Evaluation</a:t>
            </a:r>
          </a:p>
        </p:txBody>
      </p:sp>
      <p:sp>
        <p:nvSpPr>
          <p:cNvPr id="28023" name="Google Shape;28023;p83"/>
          <p:cNvSpPr txBox="1">
            <a:spLocks noGrp="1"/>
          </p:cNvSpPr>
          <p:nvPr>
            <p:ph type="subTitle" idx="4294967295"/>
          </p:nvPr>
        </p:nvSpPr>
        <p:spPr>
          <a:xfrm>
            <a:off x="483640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Survey chosen for scalability, standardization, anonymity, ease of administration, and accessibility.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Enabled gathering both qualitative and quantitative data for thorough analysis.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Allowed learning about usability, functionality, and user satisfaction of Cheyyan.</a:t>
            </a:r>
          </a:p>
        </p:txBody>
      </p:sp>
      <p:sp>
        <p:nvSpPr>
          <p:cNvPr id="28024" name="Google Shape;28024;p83"/>
          <p:cNvSpPr txBox="1">
            <a:spLocks noGrp="1"/>
          </p:cNvSpPr>
          <p:nvPr>
            <p:ph type="subTitle" idx="4294967295"/>
          </p:nvPr>
        </p:nvSpPr>
        <p:spPr>
          <a:xfrm>
            <a:off x="712351" y="1743873"/>
            <a:ext cx="3668400" cy="25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Structured survey designed to gather insights on user experience.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Covered various aspects: app navigation, task management, quest completion, reward system, app performance, overall satisfaction.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Aimed for comprehensive understanding without overlooking crucial components.</a:t>
            </a:r>
          </a:p>
        </p:txBody>
      </p:sp>
      <p:sp>
        <p:nvSpPr>
          <p:cNvPr id="28025" name="Google Shape;28025;p83"/>
          <p:cNvSpPr txBox="1"/>
          <p:nvPr/>
        </p:nvSpPr>
        <p:spPr>
          <a:xfrm>
            <a:off x="809352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Methodology</a:t>
            </a:r>
            <a:endParaRPr sz="2000" dirty="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026" name="Google Shape;28026;p83"/>
          <p:cNvSpPr txBox="1"/>
          <p:nvPr/>
        </p:nvSpPr>
        <p:spPr>
          <a:xfrm>
            <a:off x="4933300" y="1032573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Justification</a:t>
            </a:r>
            <a:endParaRPr sz="2000" dirty="0">
              <a:solidFill>
                <a:schemeClr val="l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8027" name="Google Shape;28027;p83"/>
          <p:cNvCxnSpPr/>
          <p:nvPr/>
        </p:nvCxnSpPr>
        <p:spPr>
          <a:xfrm>
            <a:off x="793152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028" name="Google Shape;28028;p83"/>
          <p:cNvCxnSpPr/>
          <p:nvPr/>
        </p:nvCxnSpPr>
        <p:spPr>
          <a:xfrm>
            <a:off x="4917100" y="1552298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C78E72-E52A-8E50-4728-69E2D3E237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58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99"/>
    </mc:Choice>
    <mc:Fallback xmlns="">
      <p:transition spd="slow" advTm="30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2" name="Google Shape;28022;p83"/>
          <p:cNvSpPr txBox="1">
            <a:spLocks noGrp="1"/>
          </p:cNvSpPr>
          <p:nvPr>
            <p:ph type="title"/>
          </p:nvPr>
        </p:nvSpPr>
        <p:spPr>
          <a:xfrm>
            <a:off x="720100" y="218681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Evaluation</a:t>
            </a:r>
          </a:p>
        </p:txBody>
      </p:sp>
      <p:sp>
        <p:nvSpPr>
          <p:cNvPr id="28023" name="Google Shape;28023;p83"/>
          <p:cNvSpPr txBox="1">
            <a:spLocks noGrp="1"/>
          </p:cNvSpPr>
          <p:nvPr>
            <p:ph type="subTitle" idx="4294967295"/>
          </p:nvPr>
        </p:nvSpPr>
        <p:spPr>
          <a:xfrm>
            <a:off x="4836401" y="1505981"/>
            <a:ext cx="3668400" cy="2560200"/>
          </a:xfrm>
          <a:prstGeom prst="rect">
            <a:avLst/>
          </a:prstGeom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Technical Optimization and Issue Resolution: Priority on resolving technical issues.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Quest Clarity Enhancement: Improve quest clarity and instruction precision.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Refinement of Reward Mechanisms: Review and improve incentive system.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US" dirty="0"/>
              <a:t>Including Extra Task Management Functionality: Add features to meet diverse user demands.</a:t>
            </a:r>
          </a:p>
        </p:txBody>
      </p:sp>
      <p:sp>
        <p:nvSpPr>
          <p:cNvPr id="28024" name="Google Shape;28024;p83"/>
          <p:cNvSpPr txBox="1">
            <a:spLocks noGrp="1"/>
          </p:cNvSpPr>
          <p:nvPr>
            <p:ph type="subTitle" idx="4294967295"/>
          </p:nvPr>
        </p:nvSpPr>
        <p:spPr>
          <a:xfrm>
            <a:off x="712452" y="1394468"/>
            <a:ext cx="3668400" cy="25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Navigation and Task Management:</a:t>
            </a:r>
          </a:p>
          <a:p>
            <a:pPr marL="822960" lvl="1" indent="-27178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-US" dirty="0"/>
              <a:t>Majority found app easy to navigate.</a:t>
            </a:r>
          </a:p>
          <a:p>
            <a:pPr marL="822960" lvl="1" indent="-27178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-US" dirty="0"/>
              <a:t>Adding tasks perceived as easy; suggestions for additional fields.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Quest Completion and Reward System</a:t>
            </a:r>
          </a:p>
          <a:p>
            <a:pPr marL="822960" lvl="1" indent="-27178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-US" dirty="0"/>
              <a:t>Varied feedback on quest completion; concerns about reward appropriateness and redemption issues.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App Performance and Bugs</a:t>
            </a:r>
          </a:p>
          <a:p>
            <a:pPr marL="822960" lvl="1" indent="-27178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-US" dirty="0"/>
              <a:t>Positive ratings for app performance; occasional reports of lag or crashes.</a:t>
            </a:r>
          </a:p>
          <a:p>
            <a:pPr marL="365760" lvl="0" indent="-27178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/>
              <a:t>Long-term Usage and Productivity Impact</a:t>
            </a:r>
          </a:p>
          <a:p>
            <a:pPr marL="822960" lvl="1" indent="-271780">
              <a:spcBef>
                <a:spcPts val="0"/>
              </a:spcBef>
              <a:buClr>
                <a:schemeClr val="dk2"/>
              </a:buClr>
              <a:buChar char="●"/>
            </a:pPr>
            <a:r>
              <a:rPr lang="en-US" dirty="0"/>
              <a:t>Willingness expressed for long-term use; positive feedback on productivity impact.</a:t>
            </a:r>
          </a:p>
        </p:txBody>
      </p:sp>
      <p:sp>
        <p:nvSpPr>
          <p:cNvPr id="28025" name="Google Shape;28025;p83"/>
          <p:cNvSpPr txBox="1"/>
          <p:nvPr/>
        </p:nvSpPr>
        <p:spPr>
          <a:xfrm>
            <a:off x="809352" y="794681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  <a:endParaRPr sz="2000" dirty="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8026" name="Google Shape;28026;p83"/>
          <p:cNvSpPr txBox="1"/>
          <p:nvPr/>
        </p:nvSpPr>
        <p:spPr>
          <a:xfrm>
            <a:off x="4933300" y="794681"/>
            <a:ext cx="3474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75" bIns="0" anchor="t" anchorCtr="0">
            <a:noAutofit/>
          </a:bodyPr>
          <a:lstStyle/>
          <a:p>
            <a:pPr marL="365760" lvl="0" indent="-18288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Work</a:t>
            </a:r>
            <a:endParaRPr sz="2000" dirty="0">
              <a:solidFill>
                <a:schemeClr val="lt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cxnSp>
        <p:nvCxnSpPr>
          <p:cNvPr id="28027" name="Google Shape;28027;p83"/>
          <p:cNvCxnSpPr/>
          <p:nvPr/>
        </p:nvCxnSpPr>
        <p:spPr>
          <a:xfrm>
            <a:off x="793152" y="1314406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028" name="Google Shape;28028;p83"/>
          <p:cNvCxnSpPr/>
          <p:nvPr/>
        </p:nvCxnSpPr>
        <p:spPr>
          <a:xfrm>
            <a:off x="4917100" y="1314406"/>
            <a:ext cx="3507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A100F05-E0F6-698A-F978-10EBE6E1E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215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60"/>
    </mc:Choice>
    <mc:Fallback xmlns="">
      <p:transition spd="slow" advTm="112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0" name="Google Shape;27850;p70"/>
          <p:cNvSpPr txBox="1">
            <a:spLocks noGrp="1"/>
          </p:cNvSpPr>
          <p:nvPr>
            <p:ph type="title"/>
          </p:nvPr>
        </p:nvSpPr>
        <p:spPr>
          <a:xfrm>
            <a:off x="1584600" y="1123800"/>
            <a:ext cx="5974800" cy="18975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dk2"/>
                </a:solidFill>
              </a:rPr>
              <a:t>Conclusion!</a:t>
            </a:r>
            <a:endParaRPr sz="6600" dirty="0">
              <a:solidFill>
                <a:schemeClr val="dk2"/>
              </a:solidFill>
            </a:endParaRPr>
          </a:p>
        </p:txBody>
      </p:sp>
      <p:sp>
        <p:nvSpPr>
          <p:cNvPr id="27851" name="Google Shape;27851;p70"/>
          <p:cNvSpPr txBox="1">
            <a:spLocks noGrp="1"/>
          </p:cNvSpPr>
          <p:nvPr>
            <p:ph type="subTitle" idx="1"/>
          </p:nvPr>
        </p:nvSpPr>
        <p:spPr>
          <a:xfrm>
            <a:off x="2093125" y="3377584"/>
            <a:ext cx="49578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Cheyyan!</a:t>
            </a:r>
            <a:endParaRPr dirty="0"/>
          </a:p>
        </p:txBody>
      </p:sp>
      <p:cxnSp>
        <p:nvCxnSpPr>
          <p:cNvPr id="27853" name="Google Shape;27853;p70"/>
          <p:cNvCxnSpPr>
            <a:cxnSpLocks/>
          </p:cNvCxnSpPr>
          <p:nvPr/>
        </p:nvCxnSpPr>
        <p:spPr>
          <a:xfrm rot="10800000">
            <a:off x="325100" y="244625"/>
            <a:ext cx="755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EF7B094-19C0-AB7F-FEC6-B28CDDA40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34"/>
    </mc:Choice>
    <mc:Fallback xmlns="">
      <p:transition spd="slow" advTm="35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2" name="Google Shape;27062;p60"/>
          <p:cNvSpPr/>
          <p:nvPr/>
        </p:nvSpPr>
        <p:spPr>
          <a:xfrm>
            <a:off x="31350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3" name="Google Shape;27063;p60"/>
          <p:cNvSpPr/>
          <p:nvPr/>
        </p:nvSpPr>
        <p:spPr>
          <a:xfrm>
            <a:off x="43301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4" name="Google Shape;27064;p60"/>
          <p:cNvSpPr/>
          <p:nvPr/>
        </p:nvSpPr>
        <p:spPr>
          <a:xfrm>
            <a:off x="55251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5" name="Google Shape;27065;p60"/>
          <p:cNvSpPr/>
          <p:nvPr/>
        </p:nvSpPr>
        <p:spPr>
          <a:xfrm>
            <a:off x="67202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6" name="Google Shape;27066;p60"/>
          <p:cNvSpPr/>
          <p:nvPr/>
        </p:nvSpPr>
        <p:spPr>
          <a:xfrm>
            <a:off x="79153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7" name="Google Shape;27067;p60"/>
          <p:cNvSpPr/>
          <p:nvPr/>
        </p:nvSpPr>
        <p:spPr>
          <a:xfrm>
            <a:off x="91104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8" name="Google Shape;27068;p60"/>
          <p:cNvSpPr/>
          <p:nvPr/>
        </p:nvSpPr>
        <p:spPr>
          <a:xfrm>
            <a:off x="103055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9" name="Google Shape;27069;p60"/>
          <p:cNvSpPr/>
          <p:nvPr/>
        </p:nvSpPr>
        <p:spPr>
          <a:xfrm>
            <a:off x="115006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0" name="Google Shape;27070;p60"/>
          <p:cNvSpPr/>
          <p:nvPr/>
        </p:nvSpPr>
        <p:spPr>
          <a:xfrm>
            <a:off x="126956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1" name="Google Shape;27071;p60"/>
          <p:cNvSpPr/>
          <p:nvPr/>
        </p:nvSpPr>
        <p:spPr>
          <a:xfrm>
            <a:off x="138907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2" name="Google Shape;27072;p60"/>
          <p:cNvSpPr/>
          <p:nvPr/>
        </p:nvSpPr>
        <p:spPr>
          <a:xfrm>
            <a:off x="150858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3" name="Google Shape;27073;p60"/>
          <p:cNvSpPr/>
          <p:nvPr/>
        </p:nvSpPr>
        <p:spPr>
          <a:xfrm>
            <a:off x="162809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4" name="Google Shape;27074;p60"/>
          <p:cNvSpPr/>
          <p:nvPr/>
        </p:nvSpPr>
        <p:spPr>
          <a:xfrm>
            <a:off x="174760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5" name="Google Shape;27075;p60"/>
          <p:cNvSpPr/>
          <p:nvPr/>
        </p:nvSpPr>
        <p:spPr>
          <a:xfrm>
            <a:off x="186711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6" name="Google Shape;27076;p60"/>
          <p:cNvSpPr/>
          <p:nvPr/>
        </p:nvSpPr>
        <p:spPr>
          <a:xfrm>
            <a:off x="198661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7" name="Google Shape;27077;p60"/>
          <p:cNvSpPr/>
          <p:nvPr/>
        </p:nvSpPr>
        <p:spPr>
          <a:xfrm>
            <a:off x="210612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8" name="Google Shape;27078;p60"/>
          <p:cNvSpPr/>
          <p:nvPr/>
        </p:nvSpPr>
        <p:spPr>
          <a:xfrm>
            <a:off x="222563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9" name="Google Shape;27079;p60"/>
          <p:cNvSpPr/>
          <p:nvPr/>
        </p:nvSpPr>
        <p:spPr>
          <a:xfrm>
            <a:off x="234514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0" name="Google Shape;27080;p60"/>
          <p:cNvSpPr/>
          <p:nvPr/>
        </p:nvSpPr>
        <p:spPr>
          <a:xfrm>
            <a:off x="246465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1" name="Google Shape;27081;p60"/>
          <p:cNvSpPr/>
          <p:nvPr/>
        </p:nvSpPr>
        <p:spPr>
          <a:xfrm>
            <a:off x="258415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2" name="Google Shape;27082;p60"/>
          <p:cNvSpPr/>
          <p:nvPr/>
        </p:nvSpPr>
        <p:spPr>
          <a:xfrm>
            <a:off x="270366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3" name="Google Shape;27083;p60"/>
          <p:cNvSpPr/>
          <p:nvPr/>
        </p:nvSpPr>
        <p:spPr>
          <a:xfrm>
            <a:off x="282317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4" name="Google Shape;27084;p60"/>
          <p:cNvSpPr/>
          <p:nvPr/>
        </p:nvSpPr>
        <p:spPr>
          <a:xfrm>
            <a:off x="294268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5" name="Google Shape;27085;p60"/>
          <p:cNvSpPr/>
          <p:nvPr/>
        </p:nvSpPr>
        <p:spPr>
          <a:xfrm>
            <a:off x="306219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6" name="Google Shape;27086;p60"/>
          <p:cNvSpPr/>
          <p:nvPr/>
        </p:nvSpPr>
        <p:spPr>
          <a:xfrm>
            <a:off x="318170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7" name="Google Shape;27087;p60"/>
          <p:cNvSpPr/>
          <p:nvPr/>
        </p:nvSpPr>
        <p:spPr>
          <a:xfrm>
            <a:off x="330120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8" name="Google Shape;27088;p60"/>
          <p:cNvSpPr/>
          <p:nvPr/>
        </p:nvSpPr>
        <p:spPr>
          <a:xfrm>
            <a:off x="342071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9" name="Google Shape;27089;p60"/>
          <p:cNvSpPr/>
          <p:nvPr/>
        </p:nvSpPr>
        <p:spPr>
          <a:xfrm>
            <a:off x="354022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0" name="Google Shape;27090;p60"/>
          <p:cNvSpPr/>
          <p:nvPr/>
        </p:nvSpPr>
        <p:spPr>
          <a:xfrm>
            <a:off x="365973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1" name="Google Shape;27091;p60"/>
          <p:cNvSpPr/>
          <p:nvPr/>
        </p:nvSpPr>
        <p:spPr>
          <a:xfrm>
            <a:off x="377925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2" name="Google Shape;27092;p60"/>
          <p:cNvSpPr/>
          <p:nvPr/>
        </p:nvSpPr>
        <p:spPr>
          <a:xfrm>
            <a:off x="389876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3" name="Google Shape;27093;p60"/>
          <p:cNvSpPr/>
          <p:nvPr/>
        </p:nvSpPr>
        <p:spPr>
          <a:xfrm>
            <a:off x="401827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4" name="Google Shape;27094;p60"/>
          <p:cNvSpPr/>
          <p:nvPr/>
        </p:nvSpPr>
        <p:spPr>
          <a:xfrm>
            <a:off x="413779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5" name="Google Shape;27095;p60"/>
          <p:cNvSpPr/>
          <p:nvPr/>
        </p:nvSpPr>
        <p:spPr>
          <a:xfrm>
            <a:off x="425730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6" name="Google Shape;27096;p60"/>
          <p:cNvSpPr/>
          <p:nvPr/>
        </p:nvSpPr>
        <p:spPr>
          <a:xfrm>
            <a:off x="437682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7" name="Google Shape;27097;p60"/>
          <p:cNvSpPr/>
          <p:nvPr/>
        </p:nvSpPr>
        <p:spPr>
          <a:xfrm>
            <a:off x="449633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8" name="Google Shape;27098;p60"/>
          <p:cNvSpPr/>
          <p:nvPr/>
        </p:nvSpPr>
        <p:spPr>
          <a:xfrm>
            <a:off x="461584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9" name="Google Shape;27099;p60"/>
          <p:cNvSpPr/>
          <p:nvPr/>
        </p:nvSpPr>
        <p:spPr>
          <a:xfrm>
            <a:off x="473536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0" name="Google Shape;27100;p60"/>
          <p:cNvSpPr/>
          <p:nvPr/>
        </p:nvSpPr>
        <p:spPr>
          <a:xfrm>
            <a:off x="485487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1" name="Google Shape;27101;p60"/>
          <p:cNvSpPr/>
          <p:nvPr/>
        </p:nvSpPr>
        <p:spPr>
          <a:xfrm>
            <a:off x="497438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2" name="Google Shape;27102;p60"/>
          <p:cNvSpPr/>
          <p:nvPr/>
        </p:nvSpPr>
        <p:spPr>
          <a:xfrm>
            <a:off x="509390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3" name="Google Shape;27103;p60"/>
          <p:cNvSpPr/>
          <p:nvPr/>
        </p:nvSpPr>
        <p:spPr>
          <a:xfrm>
            <a:off x="521341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4" name="Google Shape;27104;p60"/>
          <p:cNvSpPr/>
          <p:nvPr/>
        </p:nvSpPr>
        <p:spPr>
          <a:xfrm>
            <a:off x="533292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5" name="Google Shape;27105;p60"/>
          <p:cNvSpPr/>
          <p:nvPr/>
        </p:nvSpPr>
        <p:spPr>
          <a:xfrm>
            <a:off x="545244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6" name="Google Shape;27106;p60"/>
          <p:cNvSpPr/>
          <p:nvPr/>
        </p:nvSpPr>
        <p:spPr>
          <a:xfrm>
            <a:off x="557195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7" name="Google Shape;27107;p60"/>
          <p:cNvSpPr/>
          <p:nvPr/>
        </p:nvSpPr>
        <p:spPr>
          <a:xfrm>
            <a:off x="569146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8" name="Google Shape;27108;p60"/>
          <p:cNvSpPr/>
          <p:nvPr/>
        </p:nvSpPr>
        <p:spPr>
          <a:xfrm>
            <a:off x="581098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9" name="Google Shape;27109;p60"/>
          <p:cNvSpPr/>
          <p:nvPr/>
        </p:nvSpPr>
        <p:spPr>
          <a:xfrm>
            <a:off x="593049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0" name="Google Shape;27110;p60"/>
          <p:cNvSpPr/>
          <p:nvPr/>
        </p:nvSpPr>
        <p:spPr>
          <a:xfrm>
            <a:off x="605001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1" name="Google Shape;27111;p60"/>
          <p:cNvSpPr/>
          <p:nvPr/>
        </p:nvSpPr>
        <p:spPr>
          <a:xfrm>
            <a:off x="616952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2" name="Google Shape;27112;p60"/>
          <p:cNvSpPr/>
          <p:nvPr/>
        </p:nvSpPr>
        <p:spPr>
          <a:xfrm>
            <a:off x="628903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3" name="Google Shape;27113;p60"/>
          <p:cNvSpPr/>
          <p:nvPr/>
        </p:nvSpPr>
        <p:spPr>
          <a:xfrm>
            <a:off x="640855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4" name="Google Shape;27114;p60"/>
          <p:cNvSpPr/>
          <p:nvPr/>
        </p:nvSpPr>
        <p:spPr>
          <a:xfrm>
            <a:off x="652806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5" name="Google Shape;27115;p60"/>
          <p:cNvSpPr/>
          <p:nvPr/>
        </p:nvSpPr>
        <p:spPr>
          <a:xfrm>
            <a:off x="664757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6" name="Google Shape;27116;p60"/>
          <p:cNvSpPr/>
          <p:nvPr/>
        </p:nvSpPr>
        <p:spPr>
          <a:xfrm>
            <a:off x="676709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7" name="Google Shape;27117;p60"/>
          <p:cNvSpPr/>
          <p:nvPr/>
        </p:nvSpPr>
        <p:spPr>
          <a:xfrm>
            <a:off x="688660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8" name="Google Shape;27118;p60"/>
          <p:cNvSpPr/>
          <p:nvPr/>
        </p:nvSpPr>
        <p:spPr>
          <a:xfrm>
            <a:off x="700611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9" name="Google Shape;27119;p60"/>
          <p:cNvSpPr/>
          <p:nvPr/>
        </p:nvSpPr>
        <p:spPr>
          <a:xfrm>
            <a:off x="712563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0" name="Google Shape;27120;p60"/>
          <p:cNvSpPr/>
          <p:nvPr/>
        </p:nvSpPr>
        <p:spPr>
          <a:xfrm>
            <a:off x="7245145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1" name="Google Shape;27121;p60"/>
          <p:cNvSpPr/>
          <p:nvPr/>
        </p:nvSpPr>
        <p:spPr>
          <a:xfrm>
            <a:off x="736465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2" name="Google Shape;27122;p60"/>
          <p:cNvSpPr/>
          <p:nvPr/>
        </p:nvSpPr>
        <p:spPr>
          <a:xfrm>
            <a:off x="7484172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3" name="Google Shape;27123;p60"/>
          <p:cNvSpPr/>
          <p:nvPr/>
        </p:nvSpPr>
        <p:spPr>
          <a:xfrm>
            <a:off x="7603686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4" name="Google Shape;27124;p60"/>
          <p:cNvSpPr/>
          <p:nvPr/>
        </p:nvSpPr>
        <p:spPr>
          <a:xfrm>
            <a:off x="7723199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5" name="Google Shape;27125;p60"/>
          <p:cNvSpPr/>
          <p:nvPr/>
        </p:nvSpPr>
        <p:spPr>
          <a:xfrm>
            <a:off x="7842713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6" name="Google Shape;27126;p60"/>
          <p:cNvSpPr/>
          <p:nvPr/>
        </p:nvSpPr>
        <p:spPr>
          <a:xfrm>
            <a:off x="796222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7" name="Google Shape;27127;p60"/>
          <p:cNvSpPr/>
          <p:nvPr/>
        </p:nvSpPr>
        <p:spPr>
          <a:xfrm>
            <a:off x="8081740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8" name="Google Shape;27128;p60"/>
          <p:cNvSpPr/>
          <p:nvPr/>
        </p:nvSpPr>
        <p:spPr>
          <a:xfrm>
            <a:off x="820125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9" name="Google Shape;27129;p60"/>
          <p:cNvSpPr/>
          <p:nvPr/>
        </p:nvSpPr>
        <p:spPr>
          <a:xfrm>
            <a:off x="8320767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0" name="Google Shape;27130;p60"/>
          <p:cNvSpPr/>
          <p:nvPr/>
        </p:nvSpPr>
        <p:spPr>
          <a:xfrm>
            <a:off x="844028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1" name="Google Shape;27131;p60"/>
          <p:cNvSpPr/>
          <p:nvPr/>
        </p:nvSpPr>
        <p:spPr>
          <a:xfrm>
            <a:off x="8559794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2" name="Google Shape;27132;p60"/>
          <p:cNvSpPr/>
          <p:nvPr/>
        </p:nvSpPr>
        <p:spPr>
          <a:xfrm>
            <a:off x="8679308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3" name="Google Shape;27133;p60"/>
          <p:cNvSpPr/>
          <p:nvPr/>
        </p:nvSpPr>
        <p:spPr>
          <a:xfrm>
            <a:off x="8798821" y="54000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4" name="Google Shape;27134;p60"/>
          <p:cNvSpPr/>
          <p:nvPr/>
        </p:nvSpPr>
        <p:spPr>
          <a:xfrm>
            <a:off x="31350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5" name="Google Shape;27135;p60"/>
          <p:cNvSpPr/>
          <p:nvPr/>
        </p:nvSpPr>
        <p:spPr>
          <a:xfrm>
            <a:off x="43301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6" name="Google Shape;27136;p60"/>
          <p:cNvSpPr/>
          <p:nvPr/>
        </p:nvSpPr>
        <p:spPr>
          <a:xfrm>
            <a:off x="55251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7" name="Google Shape;27137;p60"/>
          <p:cNvSpPr/>
          <p:nvPr/>
        </p:nvSpPr>
        <p:spPr>
          <a:xfrm>
            <a:off x="67202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8" name="Google Shape;27138;p60"/>
          <p:cNvSpPr/>
          <p:nvPr/>
        </p:nvSpPr>
        <p:spPr>
          <a:xfrm>
            <a:off x="79153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9" name="Google Shape;27139;p60"/>
          <p:cNvSpPr/>
          <p:nvPr/>
        </p:nvSpPr>
        <p:spPr>
          <a:xfrm>
            <a:off x="91104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0" name="Google Shape;27140;p60"/>
          <p:cNvSpPr/>
          <p:nvPr/>
        </p:nvSpPr>
        <p:spPr>
          <a:xfrm>
            <a:off x="103055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1" name="Google Shape;27141;p60"/>
          <p:cNvSpPr/>
          <p:nvPr/>
        </p:nvSpPr>
        <p:spPr>
          <a:xfrm>
            <a:off x="115006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2" name="Google Shape;27142;p60"/>
          <p:cNvSpPr/>
          <p:nvPr/>
        </p:nvSpPr>
        <p:spPr>
          <a:xfrm>
            <a:off x="126956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3" name="Google Shape;27143;p60"/>
          <p:cNvSpPr/>
          <p:nvPr/>
        </p:nvSpPr>
        <p:spPr>
          <a:xfrm>
            <a:off x="138907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4" name="Google Shape;27144;p60"/>
          <p:cNvSpPr/>
          <p:nvPr/>
        </p:nvSpPr>
        <p:spPr>
          <a:xfrm>
            <a:off x="150858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5" name="Google Shape;27145;p60"/>
          <p:cNvSpPr/>
          <p:nvPr/>
        </p:nvSpPr>
        <p:spPr>
          <a:xfrm>
            <a:off x="162809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6" name="Google Shape;27146;p60"/>
          <p:cNvSpPr/>
          <p:nvPr/>
        </p:nvSpPr>
        <p:spPr>
          <a:xfrm>
            <a:off x="174760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7" name="Google Shape;27147;p60"/>
          <p:cNvSpPr/>
          <p:nvPr/>
        </p:nvSpPr>
        <p:spPr>
          <a:xfrm>
            <a:off x="186711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8" name="Google Shape;27148;p60"/>
          <p:cNvSpPr/>
          <p:nvPr/>
        </p:nvSpPr>
        <p:spPr>
          <a:xfrm>
            <a:off x="198661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9" name="Google Shape;27149;p60"/>
          <p:cNvSpPr/>
          <p:nvPr/>
        </p:nvSpPr>
        <p:spPr>
          <a:xfrm>
            <a:off x="210612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0" name="Google Shape;27150;p60"/>
          <p:cNvSpPr/>
          <p:nvPr/>
        </p:nvSpPr>
        <p:spPr>
          <a:xfrm>
            <a:off x="222563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1" name="Google Shape;27151;p60"/>
          <p:cNvSpPr/>
          <p:nvPr/>
        </p:nvSpPr>
        <p:spPr>
          <a:xfrm>
            <a:off x="234514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2" name="Google Shape;27152;p60"/>
          <p:cNvSpPr/>
          <p:nvPr/>
        </p:nvSpPr>
        <p:spPr>
          <a:xfrm>
            <a:off x="246465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3" name="Google Shape;27153;p60"/>
          <p:cNvSpPr/>
          <p:nvPr/>
        </p:nvSpPr>
        <p:spPr>
          <a:xfrm>
            <a:off x="258415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4" name="Google Shape;27154;p60"/>
          <p:cNvSpPr/>
          <p:nvPr/>
        </p:nvSpPr>
        <p:spPr>
          <a:xfrm>
            <a:off x="270366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5" name="Google Shape;27155;p60"/>
          <p:cNvSpPr/>
          <p:nvPr/>
        </p:nvSpPr>
        <p:spPr>
          <a:xfrm>
            <a:off x="282317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6" name="Google Shape;27156;p60"/>
          <p:cNvSpPr/>
          <p:nvPr/>
        </p:nvSpPr>
        <p:spPr>
          <a:xfrm>
            <a:off x="294268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7" name="Google Shape;27157;p60"/>
          <p:cNvSpPr/>
          <p:nvPr/>
        </p:nvSpPr>
        <p:spPr>
          <a:xfrm>
            <a:off x="306219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8" name="Google Shape;27158;p60"/>
          <p:cNvSpPr/>
          <p:nvPr/>
        </p:nvSpPr>
        <p:spPr>
          <a:xfrm>
            <a:off x="318170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9" name="Google Shape;27159;p60"/>
          <p:cNvSpPr/>
          <p:nvPr/>
        </p:nvSpPr>
        <p:spPr>
          <a:xfrm>
            <a:off x="330120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0" name="Google Shape;27160;p60"/>
          <p:cNvSpPr/>
          <p:nvPr/>
        </p:nvSpPr>
        <p:spPr>
          <a:xfrm>
            <a:off x="342071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1" name="Google Shape;27161;p60"/>
          <p:cNvSpPr/>
          <p:nvPr/>
        </p:nvSpPr>
        <p:spPr>
          <a:xfrm>
            <a:off x="354022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2" name="Google Shape;27162;p60"/>
          <p:cNvSpPr/>
          <p:nvPr/>
        </p:nvSpPr>
        <p:spPr>
          <a:xfrm>
            <a:off x="365973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3" name="Google Shape;27163;p60"/>
          <p:cNvSpPr/>
          <p:nvPr/>
        </p:nvSpPr>
        <p:spPr>
          <a:xfrm>
            <a:off x="377925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4" name="Google Shape;27164;p60"/>
          <p:cNvSpPr/>
          <p:nvPr/>
        </p:nvSpPr>
        <p:spPr>
          <a:xfrm>
            <a:off x="389876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5" name="Google Shape;27165;p60"/>
          <p:cNvSpPr/>
          <p:nvPr/>
        </p:nvSpPr>
        <p:spPr>
          <a:xfrm>
            <a:off x="401827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6" name="Google Shape;27166;p60"/>
          <p:cNvSpPr/>
          <p:nvPr/>
        </p:nvSpPr>
        <p:spPr>
          <a:xfrm>
            <a:off x="413779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7" name="Google Shape;27167;p60"/>
          <p:cNvSpPr/>
          <p:nvPr/>
        </p:nvSpPr>
        <p:spPr>
          <a:xfrm>
            <a:off x="425730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8" name="Google Shape;27168;p60"/>
          <p:cNvSpPr/>
          <p:nvPr/>
        </p:nvSpPr>
        <p:spPr>
          <a:xfrm>
            <a:off x="437682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9" name="Google Shape;27169;p60"/>
          <p:cNvSpPr/>
          <p:nvPr/>
        </p:nvSpPr>
        <p:spPr>
          <a:xfrm>
            <a:off x="449633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0" name="Google Shape;27170;p60"/>
          <p:cNvSpPr/>
          <p:nvPr/>
        </p:nvSpPr>
        <p:spPr>
          <a:xfrm>
            <a:off x="461584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1" name="Google Shape;27171;p60"/>
          <p:cNvSpPr/>
          <p:nvPr/>
        </p:nvSpPr>
        <p:spPr>
          <a:xfrm>
            <a:off x="473536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2" name="Google Shape;27172;p60"/>
          <p:cNvSpPr/>
          <p:nvPr/>
        </p:nvSpPr>
        <p:spPr>
          <a:xfrm>
            <a:off x="485487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3" name="Google Shape;27173;p60"/>
          <p:cNvSpPr/>
          <p:nvPr/>
        </p:nvSpPr>
        <p:spPr>
          <a:xfrm>
            <a:off x="497438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4" name="Google Shape;27174;p60"/>
          <p:cNvSpPr/>
          <p:nvPr/>
        </p:nvSpPr>
        <p:spPr>
          <a:xfrm>
            <a:off x="509390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5" name="Google Shape;27175;p60"/>
          <p:cNvSpPr/>
          <p:nvPr/>
        </p:nvSpPr>
        <p:spPr>
          <a:xfrm>
            <a:off x="521341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6" name="Google Shape;27176;p60"/>
          <p:cNvSpPr/>
          <p:nvPr/>
        </p:nvSpPr>
        <p:spPr>
          <a:xfrm>
            <a:off x="533292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7" name="Google Shape;27177;p60"/>
          <p:cNvSpPr/>
          <p:nvPr/>
        </p:nvSpPr>
        <p:spPr>
          <a:xfrm>
            <a:off x="545244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8" name="Google Shape;27178;p60"/>
          <p:cNvSpPr/>
          <p:nvPr/>
        </p:nvSpPr>
        <p:spPr>
          <a:xfrm>
            <a:off x="557195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9" name="Google Shape;27179;p60"/>
          <p:cNvSpPr/>
          <p:nvPr/>
        </p:nvSpPr>
        <p:spPr>
          <a:xfrm>
            <a:off x="569146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0" name="Google Shape;27180;p60"/>
          <p:cNvSpPr/>
          <p:nvPr/>
        </p:nvSpPr>
        <p:spPr>
          <a:xfrm>
            <a:off x="581098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1" name="Google Shape;27181;p60"/>
          <p:cNvSpPr/>
          <p:nvPr/>
        </p:nvSpPr>
        <p:spPr>
          <a:xfrm>
            <a:off x="593049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2" name="Google Shape;27182;p60"/>
          <p:cNvSpPr/>
          <p:nvPr/>
        </p:nvSpPr>
        <p:spPr>
          <a:xfrm>
            <a:off x="605001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3" name="Google Shape;27183;p60"/>
          <p:cNvSpPr/>
          <p:nvPr/>
        </p:nvSpPr>
        <p:spPr>
          <a:xfrm>
            <a:off x="616952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4" name="Google Shape;27184;p60"/>
          <p:cNvSpPr/>
          <p:nvPr/>
        </p:nvSpPr>
        <p:spPr>
          <a:xfrm>
            <a:off x="628903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5" name="Google Shape;27185;p60"/>
          <p:cNvSpPr/>
          <p:nvPr/>
        </p:nvSpPr>
        <p:spPr>
          <a:xfrm>
            <a:off x="640855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6" name="Google Shape;27186;p60"/>
          <p:cNvSpPr/>
          <p:nvPr/>
        </p:nvSpPr>
        <p:spPr>
          <a:xfrm>
            <a:off x="652806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7" name="Google Shape;27187;p60"/>
          <p:cNvSpPr/>
          <p:nvPr/>
        </p:nvSpPr>
        <p:spPr>
          <a:xfrm>
            <a:off x="664757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8" name="Google Shape;27188;p60"/>
          <p:cNvSpPr/>
          <p:nvPr/>
        </p:nvSpPr>
        <p:spPr>
          <a:xfrm>
            <a:off x="676709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9" name="Google Shape;27189;p60"/>
          <p:cNvSpPr/>
          <p:nvPr/>
        </p:nvSpPr>
        <p:spPr>
          <a:xfrm>
            <a:off x="688660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0" name="Google Shape;27190;p60"/>
          <p:cNvSpPr/>
          <p:nvPr/>
        </p:nvSpPr>
        <p:spPr>
          <a:xfrm>
            <a:off x="700611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1" name="Google Shape;27191;p60"/>
          <p:cNvSpPr/>
          <p:nvPr/>
        </p:nvSpPr>
        <p:spPr>
          <a:xfrm>
            <a:off x="712563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2" name="Google Shape;27192;p60"/>
          <p:cNvSpPr/>
          <p:nvPr/>
        </p:nvSpPr>
        <p:spPr>
          <a:xfrm>
            <a:off x="7245145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3" name="Google Shape;27193;p60"/>
          <p:cNvSpPr/>
          <p:nvPr/>
        </p:nvSpPr>
        <p:spPr>
          <a:xfrm>
            <a:off x="736465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4" name="Google Shape;27194;p60"/>
          <p:cNvSpPr/>
          <p:nvPr/>
        </p:nvSpPr>
        <p:spPr>
          <a:xfrm>
            <a:off x="7484172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5" name="Google Shape;27195;p60"/>
          <p:cNvSpPr/>
          <p:nvPr/>
        </p:nvSpPr>
        <p:spPr>
          <a:xfrm>
            <a:off x="7603686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6" name="Google Shape;27196;p60"/>
          <p:cNvSpPr/>
          <p:nvPr/>
        </p:nvSpPr>
        <p:spPr>
          <a:xfrm>
            <a:off x="7723199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7" name="Google Shape;27197;p60"/>
          <p:cNvSpPr/>
          <p:nvPr/>
        </p:nvSpPr>
        <p:spPr>
          <a:xfrm>
            <a:off x="7842713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8" name="Google Shape;27198;p60"/>
          <p:cNvSpPr/>
          <p:nvPr/>
        </p:nvSpPr>
        <p:spPr>
          <a:xfrm>
            <a:off x="796222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9" name="Google Shape;27199;p60"/>
          <p:cNvSpPr/>
          <p:nvPr/>
        </p:nvSpPr>
        <p:spPr>
          <a:xfrm>
            <a:off x="8081740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0" name="Google Shape;27200;p60"/>
          <p:cNvSpPr/>
          <p:nvPr/>
        </p:nvSpPr>
        <p:spPr>
          <a:xfrm>
            <a:off x="820125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1" name="Google Shape;27201;p60"/>
          <p:cNvSpPr/>
          <p:nvPr/>
        </p:nvSpPr>
        <p:spPr>
          <a:xfrm>
            <a:off x="8320767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2" name="Google Shape;27202;p60"/>
          <p:cNvSpPr/>
          <p:nvPr/>
        </p:nvSpPr>
        <p:spPr>
          <a:xfrm>
            <a:off x="844028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3" name="Google Shape;27203;p60"/>
          <p:cNvSpPr/>
          <p:nvPr/>
        </p:nvSpPr>
        <p:spPr>
          <a:xfrm>
            <a:off x="8559794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4" name="Google Shape;27204;p60"/>
          <p:cNvSpPr/>
          <p:nvPr/>
        </p:nvSpPr>
        <p:spPr>
          <a:xfrm>
            <a:off x="8679308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5" name="Google Shape;27205;p60"/>
          <p:cNvSpPr/>
          <p:nvPr/>
        </p:nvSpPr>
        <p:spPr>
          <a:xfrm>
            <a:off x="8798821" y="646108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6" name="Google Shape;27206;p60"/>
          <p:cNvSpPr/>
          <p:nvPr/>
        </p:nvSpPr>
        <p:spPr>
          <a:xfrm>
            <a:off x="31350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7" name="Google Shape;27207;p60"/>
          <p:cNvSpPr/>
          <p:nvPr/>
        </p:nvSpPr>
        <p:spPr>
          <a:xfrm>
            <a:off x="43301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8" name="Google Shape;27208;p60"/>
          <p:cNvSpPr/>
          <p:nvPr/>
        </p:nvSpPr>
        <p:spPr>
          <a:xfrm>
            <a:off x="55251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9" name="Google Shape;27209;p60"/>
          <p:cNvSpPr/>
          <p:nvPr/>
        </p:nvSpPr>
        <p:spPr>
          <a:xfrm>
            <a:off x="67202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0" name="Google Shape;27210;p60"/>
          <p:cNvSpPr/>
          <p:nvPr/>
        </p:nvSpPr>
        <p:spPr>
          <a:xfrm>
            <a:off x="79153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1" name="Google Shape;27211;p60"/>
          <p:cNvSpPr/>
          <p:nvPr/>
        </p:nvSpPr>
        <p:spPr>
          <a:xfrm>
            <a:off x="91104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2" name="Google Shape;27212;p60"/>
          <p:cNvSpPr/>
          <p:nvPr/>
        </p:nvSpPr>
        <p:spPr>
          <a:xfrm>
            <a:off x="103055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3" name="Google Shape;27213;p60"/>
          <p:cNvSpPr/>
          <p:nvPr/>
        </p:nvSpPr>
        <p:spPr>
          <a:xfrm>
            <a:off x="115006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4" name="Google Shape;27214;p60"/>
          <p:cNvSpPr/>
          <p:nvPr/>
        </p:nvSpPr>
        <p:spPr>
          <a:xfrm>
            <a:off x="126956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5" name="Google Shape;27215;p60"/>
          <p:cNvSpPr/>
          <p:nvPr/>
        </p:nvSpPr>
        <p:spPr>
          <a:xfrm>
            <a:off x="138907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6" name="Google Shape;27216;p60"/>
          <p:cNvSpPr/>
          <p:nvPr/>
        </p:nvSpPr>
        <p:spPr>
          <a:xfrm>
            <a:off x="150858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7" name="Google Shape;27217;p60"/>
          <p:cNvSpPr/>
          <p:nvPr/>
        </p:nvSpPr>
        <p:spPr>
          <a:xfrm>
            <a:off x="162809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8" name="Google Shape;27218;p60"/>
          <p:cNvSpPr/>
          <p:nvPr/>
        </p:nvSpPr>
        <p:spPr>
          <a:xfrm>
            <a:off x="174760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9" name="Google Shape;27219;p60"/>
          <p:cNvSpPr/>
          <p:nvPr/>
        </p:nvSpPr>
        <p:spPr>
          <a:xfrm>
            <a:off x="186711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0" name="Google Shape;27220;p60"/>
          <p:cNvSpPr/>
          <p:nvPr/>
        </p:nvSpPr>
        <p:spPr>
          <a:xfrm>
            <a:off x="198661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1" name="Google Shape;27221;p60"/>
          <p:cNvSpPr/>
          <p:nvPr/>
        </p:nvSpPr>
        <p:spPr>
          <a:xfrm>
            <a:off x="210612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2" name="Google Shape;27222;p60"/>
          <p:cNvSpPr/>
          <p:nvPr/>
        </p:nvSpPr>
        <p:spPr>
          <a:xfrm>
            <a:off x="222563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3" name="Google Shape;27223;p60"/>
          <p:cNvSpPr/>
          <p:nvPr/>
        </p:nvSpPr>
        <p:spPr>
          <a:xfrm>
            <a:off x="234514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4" name="Google Shape;27224;p60"/>
          <p:cNvSpPr/>
          <p:nvPr/>
        </p:nvSpPr>
        <p:spPr>
          <a:xfrm>
            <a:off x="246465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5" name="Google Shape;27225;p60"/>
          <p:cNvSpPr/>
          <p:nvPr/>
        </p:nvSpPr>
        <p:spPr>
          <a:xfrm>
            <a:off x="258415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6" name="Google Shape;27226;p60"/>
          <p:cNvSpPr/>
          <p:nvPr/>
        </p:nvSpPr>
        <p:spPr>
          <a:xfrm>
            <a:off x="270366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7" name="Google Shape;27227;p60"/>
          <p:cNvSpPr/>
          <p:nvPr/>
        </p:nvSpPr>
        <p:spPr>
          <a:xfrm>
            <a:off x="282317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8" name="Google Shape;27228;p60"/>
          <p:cNvSpPr/>
          <p:nvPr/>
        </p:nvSpPr>
        <p:spPr>
          <a:xfrm>
            <a:off x="294268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9" name="Google Shape;27229;p60"/>
          <p:cNvSpPr/>
          <p:nvPr/>
        </p:nvSpPr>
        <p:spPr>
          <a:xfrm>
            <a:off x="306219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0" name="Google Shape;27230;p60"/>
          <p:cNvSpPr/>
          <p:nvPr/>
        </p:nvSpPr>
        <p:spPr>
          <a:xfrm>
            <a:off x="318170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1" name="Google Shape;27231;p60"/>
          <p:cNvSpPr/>
          <p:nvPr/>
        </p:nvSpPr>
        <p:spPr>
          <a:xfrm>
            <a:off x="330120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2" name="Google Shape;27232;p60"/>
          <p:cNvSpPr/>
          <p:nvPr/>
        </p:nvSpPr>
        <p:spPr>
          <a:xfrm>
            <a:off x="342071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3" name="Google Shape;27233;p60"/>
          <p:cNvSpPr/>
          <p:nvPr/>
        </p:nvSpPr>
        <p:spPr>
          <a:xfrm>
            <a:off x="354022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4" name="Google Shape;27234;p60"/>
          <p:cNvSpPr/>
          <p:nvPr/>
        </p:nvSpPr>
        <p:spPr>
          <a:xfrm>
            <a:off x="365973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5" name="Google Shape;27235;p60"/>
          <p:cNvSpPr/>
          <p:nvPr/>
        </p:nvSpPr>
        <p:spPr>
          <a:xfrm>
            <a:off x="377925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6" name="Google Shape;27236;p60"/>
          <p:cNvSpPr/>
          <p:nvPr/>
        </p:nvSpPr>
        <p:spPr>
          <a:xfrm>
            <a:off x="389876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7" name="Google Shape;27237;p60"/>
          <p:cNvSpPr/>
          <p:nvPr/>
        </p:nvSpPr>
        <p:spPr>
          <a:xfrm>
            <a:off x="401827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8" name="Google Shape;27238;p60"/>
          <p:cNvSpPr/>
          <p:nvPr/>
        </p:nvSpPr>
        <p:spPr>
          <a:xfrm>
            <a:off x="413779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9" name="Google Shape;27239;p60"/>
          <p:cNvSpPr/>
          <p:nvPr/>
        </p:nvSpPr>
        <p:spPr>
          <a:xfrm>
            <a:off x="425730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0" name="Google Shape;27240;p60"/>
          <p:cNvSpPr/>
          <p:nvPr/>
        </p:nvSpPr>
        <p:spPr>
          <a:xfrm>
            <a:off x="437682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1" name="Google Shape;27241;p60"/>
          <p:cNvSpPr/>
          <p:nvPr/>
        </p:nvSpPr>
        <p:spPr>
          <a:xfrm>
            <a:off x="449633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2" name="Google Shape;27242;p60"/>
          <p:cNvSpPr/>
          <p:nvPr/>
        </p:nvSpPr>
        <p:spPr>
          <a:xfrm>
            <a:off x="461584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3" name="Google Shape;27243;p60"/>
          <p:cNvSpPr/>
          <p:nvPr/>
        </p:nvSpPr>
        <p:spPr>
          <a:xfrm>
            <a:off x="473536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4" name="Google Shape;27244;p60"/>
          <p:cNvSpPr/>
          <p:nvPr/>
        </p:nvSpPr>
        <p:spPr>
          <a:xfrm>
            <a:off x="485487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5" name="Google Shape;27245;p60"/>
          <p:cNvSpPr/>
          <p:nvPr/>
        </p:nvSpPr>
        <p:spPr>
          <a:xfrm>
            <a:off x="497438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6" name="Google Shape;27246;p60"/>
          <p:cNvSpPr/>
          <p:nvPr/>
        </p:nvSpPr>
        <p:spPr>
          <a:xfrm>
            <a:off x="509390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7" name="Google Shape;27247;p60"/>
          <p:cNvSpPr/>
          <p:nvPr/>
        </p:nvSpPr>
        <p:spPr>
          <a:xfrm>
            <a:off x="521341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8" name="Google Shape;27248;p60"/>
          <p:cNvSpPr/>
          <p:nvPr/>
        </p:nvSpPr>
        <p:spPr>
          <a:xfrm>
            <a:off x="533292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9" name="Google Shape;27249;p60"/>
          <p:cNvSpPr/>
          <p:nvPr/>
        </p:nvSpPr>
        <p:spPr>
          <a:xfrm>
            <a:off x="545244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0" name="Google Shape;27250;p60"/>
          <p:cNvSpPr/>
          <p:nvPr/>
        </p:nvSpPr>
        <p:spPr>
          <a:xfrm>
            <a:off x="557195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1" name="Google Shape;27251;p60"/>
          <p:cNvSpPr/>
          <p:nvPr/>
        </p:nvSpPr>
        <p:spPr>
          <a:xfrm>
            <a:off x="569146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2" name="Google Shape;27252;p60"/>
          <p:cNvSpPr/>
          <p:nvPr/>
        </p:nvSpPr>
        <p:spPr>
          <a:xfrm>
            <a:off x="581098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3" name="Google Shape;27253;p60"/>
          <p:cNvSpPr/>
          <p:nvPr/>
        </p:nvSpPr>
        <p:spPr>
          <a:xfrm>
            <a:off x="593049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4" name="Google Shape;27254;p60"/>
          <p:cNvSpPr/>
          <p:nvPr/>
        </p:nvSpPr>
        <p:spPr>
          <a:xfrm>
            <a:off x="605001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5" name="Google Shape;27255;p60"/>
          <p:cNvSpPr/>
          <p:nvPr/>
        </p:nvSpPr>
        <p:spPr>
          <a:xfrm>
            <a:off x="616952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6" name="Google Shape;27256;p60"/>
          <p:cNvSpPr/>
          <p:nvPr/>
        </p:nvSpPr>
        <p:spPr>
          <a:xfrm>
            <a:off x="628903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7" name="Google Shape;27257;p60"/>
          <p:cNvSpPr/>
          <p:nvPr/>
        </p:nvSpPr>
        <p:spPr>
          <a:xfrm>
            <a:off x="640855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8" name="Google Shape;27258;p60"/>
          <p:cNvSpPr/>
          <p:nvPr/>
        </p:nvSpPr>
        <p:spPr>
          <a:xfrm>
            <a:off x="652806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9" name="Google Shape;27259;p60"/>
          <p:cNvSpPr/>
          <p:nvPr/>
        </p:nvSpPr>
        <p:spPr>
          <a:xfrm>
            <a:off x="664757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0" name="Google Shape;27260;p60"/>
          <p:cNvSpPr/>
          <p:nvPr/>
        </p:nvSpPr>
        <p:spPr>
          <a:xfrm>
            <a:off x="676709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1" name="Google Shape;27261;p60"/>
          <p:cNvSpPr/>
          <p:nvPr/>
        </p:nvSpPr>
        <p:spPr>
          <a:xfrm>
            <a:off x="688660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2" name="Google Shape;27262;p60"/>
          <p:cNvSpPr/>
          <p:nvPr/>
        </p:nvSpPr>
        <p:spPr>
          <a:xfrm>
            <a:off x="700611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3" name="Google Shape;27263;p60"/>
          <p:cNvSpPr/>
          <p:nvPr/>
        </p:nvSpPr>
        <p:spPr>
          <a:xfrm>
            <a:off x="712563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4" name="Google Shape;27264;p60"/>
          <p:cNvSpPr/>
          <p:nvPr/>
        </p:nvSpPr>
        <p:spPr>
          <a:xfrm>
            <a:off x="7245145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5" name="Google Shape;27265;p60"/>
          <p:cNvSpPr/>
          <p:nvPr/>
        </p:nvSpPr>
        <p:spPr>
          <a:xfrm>
            <a:off x="736465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6" name="Google Shape;27266;p60"/>
          <p:cNvSpPr/>
          <p:nvPr/>
        </p:nvSpPr>
        <p:spPr>
          <a:xfrm>
            <a:off x="7484172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7" name="Google Shape;27267;p60"/>
          <p:cNvSpPr/>
          <p:nvPr/>
        </p:nvSpPr>
        <p:spPr>
          <a:xfrm>
            <a:off x="7603686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8" name="Google Shape;27268;p60"/>
          <p:cNvSpPr/>
          <p:nvPr/>
        </p:nvSpPr>
        <p:spPr>
          <a:xfrm>
            <a:off x="7723199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9" name="Google Shape;27269;p60"/>
          <p:cNvSpPr/>
          <p:nvPr/>
        </p:nvSpPr>
        <p:spPr>
          <a:xfrm>
            <a:off x="7842713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0" name="Google Shape;27270;p60"/>
          <p:cNvSpPr/>
          <p:nvPr/>
        </p:nvSpPr>
        <p:spPr>
          <a:xfrm>
            <a:off x="796222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1" name="Google Shape;27271;p60"/>
          <p:cNvSpPr/>
          <p:nvPr/>
        </p:nvSpPr>
        <p:spPr>
          <a:xfrm>
            <a:off x="8081740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2" name="Google Shape;27272;p60"/>
          <p:cNvSpPr/>
          <p:nvPr/>
        </p:nvSpPr>
        <p:spPr>
          <a:xfrm>
            <a:off x="820125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3" name="Google Shape;27273;p60"/>
          <p:cNvSpPr/>
          <p:nvPr/>
        </p:nvSpPr>
        <p:spPr>
          <a:xfrm>
            <a:off x="8320767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4" name="Google Shape;27274;p60"/>
          <p:cNvSpPr/>
          <p:nvPr/>
        </p:nvSpPr>
        <p:spPr>
          <a:xfrm>
            <a:off x="844028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5" name="Google Shape;27275;p60"/>
          <p:cNvSpPr/>
          <p:nvPr/>
        </p:nvSpPr>
        <p:spPr>
          <a:xfrm>
            <a:off x="8559794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6" name="Google Shape;27276;p60"/>
          <p:cNvSpPr/>
          <p:nvPr/>
        </p:nvSpPr>
        <p:spPr>
          <a:xfrm>
            <a:off x="8679308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7" name="Google Shape;27277;p60"/>
          <p:cNvSpPr/>
          <p:nvPr/>
        </p:nvSpPr>
        <p:spPr>
          <a:xfrm>
            <a:off x="8798821" y="752215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8" name="Google Shape;27278;p60"/>
          <p:cNvSpPr/>
          <p:nvPr/>
        </p:nvSpPr>
        <p:spPr>
          <a:xfrm>
            <a:off x="31350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9" name="Google Shape;27279;p60"/>
          <p:cNvSpPr/>
          <p:nvPr/>
        </p:nvSpPr>
        <p:spPr>
          <a:xfrm>
            <a:off x="43301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0" name="Google Shape;27280;p60"/>
          <p:cNvSpPr/>
          <p:nvPr/>
        </p:nvSpPr>
        <p:spPr>
          <a:xfrm>
            <a:off x="55251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1" name="Google Shape;27281;p60"/>
          <p:cNvSpPr/>
          <p:nvPr/>
        </p:nvSpPr>
        <p:spPr>
          <a:xfrm>
            <a:off x="67202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2" name="Google Shape;27282;p60"/>
          <p:cNvSpPr/>
          <p:nvPr/>
        </p:nvSpPr>
        <p:spPr>
          <a:xfrm>
            <a:off x="79153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3" name="Google Shape;27283;p60"/>
          <p:cNvSpPr/>
          <p:nvPr/>
        </p:nvSpPr>
        <p:spPr>
          <a:xfrm>
            <a:off x="91104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4" name="Google Shape;27284;p60"/>
          <p:cNvSpPr/>
          <p:nvPr/>
        </p:nvSpPr>
        <p:spPr>
          <a:xfrm>
            <a:off x="103055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5" name="Google Shape;27285;p60"/>
          <p:cNvSpPr/>
          <p:nvPr/>
        </p:nvSpPr>
        <p:spPr>
          <a:xfrm>
            <a:off x="115006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6" name="Google Shape;27286;p60"/>
          <p:cNvSpPr/>
          <p:nvPr/>
        </p:nvSpPr>
        <p:spPr>
          <a:xfrm>
            <a:off x="126956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7" name="Google Shape;27287;p60"/>
          <p:cNvSpPr/>
          <p:nvPr/>
        </p:nvSpPr>
        <p:spPr>
          <a:xfrm>
            <a:off x="138907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8" name="Google Shape;27288;p60"/>
          <p:cNvSpPr/>
          <p:nvPr/>
        </p:nvSpPr>
        <p:spPr>
          <a:xfrm>
            <a:off x="150858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9" name="Google Shape;27289;p60"/>
          <p:cNvSpPr/>
          <p:nvPr/>
        </p:nvSpPr>
        <p:spPr>
          <a:xfrm>
            <a:off x="162809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0" name="Google Shape;27290;p60"/>
          <p:cNvSpPr/>
          <p:nvPr/>
        </p:nvSpPr>
        <p:spPr>
          <a:xfrm>
            <a:off x="174760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1" name="Google Shape;27291;p60"/>
          <p:cNvSpPr/>
          <p:nvPr/>
        </p:nvSpPr>
        <p:spPr>
          <a:xfrm>
            <a:off x="186711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2" name="Google Shape;27292;p60"/>
          <p:cNvSpPr/>
          <p:nvPr/>
        </p:nvSpPr>
        <p:spPr>
          <a:xfrm>
            <a:off x="198661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3" name="Google Shape;27293;p60"/>
          <p:cNvSpPr/>
          <p:nvPr/>
        </p:nvSpPr>
        <p:spPr>
          <a:xfrm>
            <a:off x="210612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4" name="Google Shape;27294;p60"/>
          <p:cNvSpPr/>
          <p:nvPr/>
        </p:nvSpPr>
        <p:spPr>
          <a:xfrm>
            <a:off x="222563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5" name="Google Shape;27295;p60"/>
          <p:cNvSpPr/>
          <p:nvPr/>
        </p:nvSpPr>
        <p:spPr>
          <a:xfrm>
            <a:off x="234514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6" name="Google Shape;27296;p60"/>
          <p:cNvSpPr/>
          <p:nvPr/>
        </p:nvSpPr>
        <p:spPr>
          <a:xfrm>
            <a:off x="246465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7" name="Google Shape;27297;p60"/>
          <p:cNvSpPr/>
          <p:nvPr/>
        </p:nvSpPr>
        <p:spPr>
          <a:xfrm>
            <a:off x="258415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8" name="Google Shape;27298;p60"/>
          <p:cNvSpPr/>
          <p:nvPr/>
        </p:nvSpPr>
        <p:spPr>
          <a:xfrm>
            <a:off x="270366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9" name="Google Shape;27299;p60"/>
          <p:cNvSpPr/>
          <p:nvPr/>
        </p:nvSpPr>
        <p:spPr>
          <a:xfrm>
            <a:off x="282317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0" name="Google Shape;27300;p60"/>
          <p:cNvSpPr/>
          <p:nvPr/>
        </p:nvSpPr>
        <p:spPr>
          <a:xfrm>
            <a:off x="294268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1" name="Google Shape;27301;p60"/>
          <p:cNvSpPr/>
          <p:nvPr/>
        </p:nvSpPr>
        <p:spPr>
          <a:xfrm>
            <a:off x="306219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2" name="Google Shape;27302;p60"/>
          <p:cNvSpPr/>
          <p:nvPr/>
        </p:nvSpPr>
        <p:spPr>
          <a:xfrm>
            <a:off x="318170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3" name="Google Shape;27303;p60"/>
          <p:cNvSpPr/>
          <p:nvPr/>
        </p:nvSpPr>
        <p:spPr>
          <a:xfrm>
            <a:off x="330120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4" name="Google Shape;27304;p60"/>
          <p:cNvSpPr/>
          <p:nvPr/>
        </p:nvSpPr>
        <p:spPr>
          <a:xfrm>
            <a:off x="342071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5" name="Google Shape;27305;p60"/>
          <p:cNvSpPr/>
          <p:nvPr/>
        </p:nvSpPr>
        <p:spPr>
          <a:xfrm>
            <a:off x="354022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6" name="Google Shape;27306;p60"/>
          <p:cNvSpPr/>
          <p:nvPr/>
        </p:nvSpPr>
        <p:spPr>
          <a:xfrm>
            <a:off x="365973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7" name="Google Shape;27307;p60"/>
          <p:cNvSpPr/>
          <p:nvPr/>
        </p:nvSpPr>
        <p:spPr>
          <a:xfrm>
            <a:off x="377925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8" name="Google Shape;27308;p60"/>
          <p:cNvSpPr/>
          <p:nvPr/>
        </p:nvSpPr>
        <p:spPr>
          <a:xfrm>
            <a:off x="389876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9" name="Google Shape;27309;p60"/>
          <p:cNvSpPr/>
          <p:nvPr/>
        </p:nvSpPr>
        <p:spPr>
          <a:xfrm>
            <a:off x="401827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0" name="Google Shape;27310;p60"/>
          <p:cNvSpPr/>
          <p:nvPr/>
        </p:nvSpPr>
        <p:spPr>
          <a:xfrm>
            <a:off x="413779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1" name="Google Shape;27311;p60"/>
          <p:cNvSpPr/>
          <p:nvPr/>
        </p:nvSpPr>
        <p:spPr>
          <a:xfrm>
            <a:off x="425730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2" name="Google Shape;27312;p60"/>
          <p:cNvSpPr/>
          <p:nvPr/>
        </p:nvSpPr>
        <p:spPr>
          <a:xfrm>
            <a:off x="437682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3" name="Google Shape;27313;p60"/>
          <p:cNvSpPr/>
          <p:nvPr/>
        </p:nvSpPr>
        <p:spPr>
          <a:xfrm>
            <a:off x="449633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4" name="Google Shape;27314;p60"/>
          <p:cNvSpPr/>
          <p:nvPr/>
        </p:nvSpPr>
        <p:spPr>
          <a:xfrm>
            <a:off x="461584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5" name="Google Shape;27315;p60"/>
          <p:cNvSpPr/>
          <p:nvPr/>
        </p:nvSpPr>
        <p:spPr>
          <a:xfrm>
            <a:off x="473536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6" name="Google Shape;27316;p60"/>
          <p:cNvSpPr/>
          <p:nvPr/>
        </p:nvSpPr>
        <p:spPr>
          <a:xfrm>
            <a:off x="485487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7" name="Google Shape;27317;p60"/>
          <p:cNvSpPr/>
          <p:nvPr/>
        </p:nvSpPr>
        <p:spPr>
          <a:xfrm>
            <a:off x="497438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8" name="Google Shape;27318;p60"/>
          <p:cNvSpPr/>
          <p:nvPr/>
        </p:nvSpPr>
        <p:spPr>
          <a:xfrm>
            <a:off x="509390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9" name="Google Shape;27319;p60"/>
          <p:cNvSpPr/>
          <p:nvPr/>
        </p:nvSpPr>
        <p:spPr>
          <a:xfrm>
            <a:off x="521341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0" name="Google Shape;27320;p60"/>
          <p:cNvSpPr/>
          <p:nvPr/>
        </p:nvSpPr>
        <p:spPr>
          <a:xfrm>
            <a:off x="533292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1" name="Google Shape;27321;p60"/>
          <p:cNvSpPr/>
          <p:nvPr/>
        </p:nvSpPr>
        <p:spPr>
          <a:xfrm>
            <a:off x="545244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2" name="Google Shape;27322;p60"/>
          <p:cNvSpPr/>
          <p:nvPr/>
        </p:nvSpPr>
        <p:spPr>
          <a:xfrm>
            <a:off x="557195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3" name="Google Shape;27323;p60"/>
          <p:cNvSpPr/>
          <p:nvPr/>
        </p:nvSpPr>
        <p:spPr>
          <a:xfrm>
            <a:off x="569146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4" name="Google Shape;27324;p60"/>
          <p:cNvSpPr/>
          <p:nvPr/>
        </p:nvSpPr>
        <p:spPr>
          <a:xfrm>
            <a:off x="581098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5" name="Google Shape;27325;p60"/>
          <p:cNvSpPr/>
          <p:nvPr/>
        </p:nvSpPr>
        <p:spPr>
          <a:xfrm>
            <a:off x="593049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6" name="Google Shape;27326;p60"/>
          <p:cNvSpPr/>
          <p:nvPr/>
        </p:nvSpPr>
        <p:spPr>
          <a:xfrm>
            <a:off x="605001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7" name="Google Shape;27327;p60"/>
          <p:cNvSpPr/>
          <p:nvPr/>
        </p:nvSpPr>
        <p:spPr>
          <a:xfrm>
            <a:off x="616952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8" name="Google Shape;27328;p60"/>
          <p:cNvSpPr/>
          <p:nvPr/>
        </p:nvSpPr>
        <p:spPr>
          <a:xfrm>
            <a:off x="628903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9" name="Google Shape;27329;p60"/>
          <p:cNvSpPr/>
          <p:nvPr/>
        </p:nvSpPr>
        <p:spPr>
          <a:xfrm>
            <a:off x="640855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0" name="Google Shape;27330;p60"/>
          <p:cNvSpPr/>
          <p:nvPr/>
        </p:nvSpPr>
        <p:spPr>
          <a:xfrm>
            <a:off x="652806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1" name="Google Shape;27331;p60"/>
          <p:cNvSpPr/>
          <p:nvPr/>
        </p:nvSpPr>
        <p:spPr>
          <a:xfrm>
            <a:off x="664757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2" name="Google Shape;27332;p60"/>
          <p:cNvSpPr/>
          <p:nvPr/>
        </p:nvSpPr>
        <p:spPr>
          <a:xfrm>
            <a:off x="676709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3" name="Google Shape;27333;p60"/>
          <p:cNvSpPr/>
          <p:nvPr/>
        </p:nvSpPr>
        <p:spPr>
          <a:xfrm>
            <a:off x="688660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4" name="Google Shape;27334;p60"/>
          <p:cNvSpPr/>
          <p:nvPr/>
        </p:nvSpPr>
        <p:spPr>
          <a:xfrm>
            <a:off x="700611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5" name="Google Shape;27335;p60"/>
          <p:cNvSpPr/>
          <p:nvPr/>
        </p:nvSpPr>
        <p:spPr>
          <a:xfrm>
            <a:off x="712563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6" name="Google Shape;27336;p60"/>
          <p:cNvSpPr/>
          <p:nvPr/>
        </p:nvSpPr>
        <p:spPr>
          <a:xfrm>
            <a:off x="7245145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7" name="Google Shape;27337;p60"/>
          <p:cNvSpPr/>
          <p:nvPr/>
        </p:nvSpPr>
        <p:spPr>
          <a:xfrm>
            <a:off x="736465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8" name="Google Shape;27338;p60"/>
          <p:cNvSpPr/>
          <p:nvPr/>
        </p:nvSpPr>
        <p:spPr>
          <a:xfrm>
            <a:off x="7484172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9" name="Google Shape;27339;p60"/>
          <p:cNvSpPr/>
          <p:nvPr/>
        </p:nvSpPr>
        <p:spPr>
          <a:xfrm>
            <a:off x="7603686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0" name="Google Shape;27340;p60"/>
          <p:cNvSpPr/>
          <p:nvPr/>
        </p:nvSpPr>
        <p:spPr>
          <a:xfrm>
            <a:off x="7723199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1" name="Google Shape;27341;p60"/>
          <p:cNvSpPr/>
          <p:nvPr/>
        </p:nvSpPr>
        <p:spPr>
          <a:xfrm>
            <a:off x="7842713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2" name="Google Shape;27342;p60"/>
          <p:cNvSpPr/>
          <p:nvPr/>
        </p:nvSpPr>
        <p:spPr>
          <a:xfrm>
            <a:off x="796222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3" name="Google Shape;27343;p60"/>
          <p:cNvSpPr/>
          <p:nvPr/>
        </p:nvSpPr>
        <p:spPr>
          <a:xfrm>
            <a:off x="8081740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4" name="Google Shape;27344;p60"/>
          <p:cNvSpPr/>
          <p:nvPr/>
        </p:nvSpPr>
        <p:spPr>
          <a:xfrm>
            <a:off x="820125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5" name="Google Shape;27345;p60"/>
          <p:cNvSpPr/>
          <p:nvPr/>
        </p:nvSpPr>
        <p:spPr>
          <a:xfrm>
            <a:off x="8320767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6" name="Google Shape;27346;p60"/>
          <p:cNvSpPr/>
          <p:nvPr/>
        </p:nvSpPr>
        <p:spPr>
          <a:xfrm>
            <a:off x="844028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7" name="Google Shape;27347;p60"/>
          <p:cNvSpPr/>
          <p:nvPr/>
        </p:nvSpPr>
        <p:spPr>
          <a:xfrm>
            <a:off x="8559794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8" name="Google Shape;27348;p60"/>
          <p:cNvSpPr/>
          <p:nvPr/>
        </p:nvSpPr>
        <p:spPr>
          <a:xfrm>
            <a:off x="8679308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9" name="Google Shape;27349;p60"/>
          <p:cNvSpPr/>
          <p:nvPr/>
        </p:nvSpPr>
        <p:spPr>
          <a:xfrm>
            <a:off x="8798821" y="858322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0" name="Google Shape;27350;p60"/>
          <p:cNvSpPr/>
          <p:nvPr/>
        </p:nvSpPr>
        <p:spPr>
          <a:xfrm>
            <a:off x="31350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1" name="Google Shape;27351;p60"/>
          <p:cNvSpPr/>
          <p:nvPr/>
        </p:nvSpPr>
        <p:spPr>
          <a:xfrm>
            <a:off x="43301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2" name="Google Shape;27352;p60"/>
          <p:cNvSpPr/>
          <p:nvPr/>
        </p:nvSpPr>
        <p:spPr>
          <a:xfrm>
            <a:off x="55251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3" name="Google Shape;27353;p60"/>
          <p:cNvSpPr/>
          <p:nvPr/>
        </p:nvSpPr>
        <p:spPr>
          <a:xfrm>
            <a:off x="67202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4" name="Google Shape;27354;p60"/>
          <p:cNvSpPr/>
          <p:nvPr/>
        </p:nvSpPr>
        <p:spPr>
          <a:xfrm>
            <a:off x="79153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5" name="Google Shape;27355;p60"/>
          <p:cNvSpPr/>
          <p:nvPr/>
        </p:nvSpPr>
        <p:spPr>
          <a:xfrm>
            <a:off x="91104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6" name="Google Shape;27356;p60"/>
          <p:cNvSpPr/>
          <p:nvPr/>
        </p:nvSpPr>
        <p:spPr>
          <a:xfrm>
            <a:off x="103055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7" name="Google Shape;27357;p60"/>
          <p:cNvSpPr/>
          <p:nvPr/>
        </p:nvSpPr>
        <p:spPr>
          <a:xfrm>
            <a:off x="115006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8" name="Google Shape;27358;p60"/>
          <p:cNvSpPr/>
          <p:nvPr/>
        </p:nvSpPr>
        <p:spPr>
          <a:xfrm>
            <a:off x="126956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9" name="Google Shape;27359;p60"/>
          <p:cNvSpPr/>
          <p:nvPr/>
        </p:nvSpPr>
        <p:spPr>
          <a:xfrm>
            <a:off x="138907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0" name="Google Shape;27360;p60"/>
          <p:cNvSpPr/>
          <p:nvPr/>
        </p:nvSpPr>
        <p:spPr>
          <a:xfrm>
            <a:off x="150858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1" name="Google Shape;27361;p60"/>
          <p:cNvSpPr/>
          <p:nvPr/>
        </p:nvSpPr>
        <p:spPr>
          <a:xfrm>
            <a:off x="162809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2" name="Google Shape;27362;p60"/>
          <p:cNvSpPr/>
          <p:nvPr/>
        </p:nvSpPr>
        <p:spPr>
          <a:xfrm>
            <a:off x="174760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3" name="Google Shape;27363;p60"/>
          <p:cNvSpPr/>
          <p:nvPr/>
        </p:nvSpPr>
        <p:spPr>
          <a:xfrm>
            <a:off x="186711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4" name="Google Shape;27364;p60"/>
          <p:cNvSpPr/>
          <p:nvPr/>
        </p:nvSpPr>
        <p:spPr>
          <a:xfrm>
            <a:off x="198661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5" name="Google Shape;27365;p60"/>
          <p:cNvSpPr/>
          <p:nvPr/>
        </p:nvSpPr>
        <p:spPr>
          <a:xfrm>
            <a:off x="210612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6" name="Google Shape;27366;p60"/>
          <p:cNvSpPr/>
          <p:nvPr/>
        </p:nvSpPr>
        <p:spPr>
          <a:xfrm>
            <a:off x="222563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7" name="Google Shape;27367;p60"/>
          <p:cNvSpPr/>
          <p:nvPr/>
        </p:nvSpPr>
        <p:spPr>
          <a:xfrm>
            <a:off x="234514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8" name="Google Shape;27368;p60"/>
          <p:cNvSpPr/>
          <p:nvPr/>
        </p:nvSpPr>
        <p:spPr>
          <a:xfrm>
            <a:off x="246465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9" name="Google Shape;27369;p60"/>
          <p:cNvSpPr/>
          <p:nvPr/>
        </p:nvSpPr>
        <p:spPr>
          <a:xfrm>
            <a:off x="258415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0" name="Google Shape;27370;p60"/>
          <p:cNvSpPr/>
          <p:nvPr/>
        </p:nvSpPr>
        <p:spPr>
          <a:xfrm>
            <a:off x="270366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1" name="Google Shape;27371;p60"/>
          <p:cNvSpPr/>
          <p:nvPr/>
        </p:nvSpPr>
        <p:spPr>
          <a:xfrm>
            <a:off x="282317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2" name="Google Shape;27372;p60"/>
          <p:cNvSpPr/>
          <p:nvPr/>
        </p:nvSpPr>
        <p:spPr>
          <a:xfrm>
            <a:off x="294268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3" name="Google Shape;27373;p60"/>
          <p:cNvSpPr/>
          <p:nvPr/>
        </p:nvSpPr>
        <p:spPr>
          <a:xfrm>
            <a:off x="306219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4" name="Google Shape;27374;p60"/>
          <p:cNvSpPr/>
          <p:nvPr/>
        </p:nvSpPr>
        <p:spPr>
          <a:xfrm>
            <a:off x="318170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5" name="Google Shape;27375;p60"/>
          <p:cNvSpPr/>
          <p:nvPr/>
        </p:nvSpPr>
        <p:spPr>
          <a:xfrm>
            <a:off x="330120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6" name="Google Shape;27376;p60"/>
          <p:cNvSpPr/>
          <p:nvPr/>
        </p:nvSpPr>
        <p:spPr>
          <a:xfrm>
            <a:off x="342071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7" name="Google Shape;27377;p60"/>
          <p:cNvSpPr/>
          <p:nvPr/>
        </p:nvSpPr>
        <p:spPr>
          <a:xfrm>
            <a:off x="354022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8" name="Google Shape;27378;p60"/>
          <p:cNvSpPr/>
          <p:nvPr/>
        </p:nvSpPr>
        <p:spPr>
          <a:xfrm>
            <a:off x="365973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9" name="Google Shape;27379;p60"/>
          <p:cNvSpPr/>
          <p:nvPr/>
        </p:nvSpPr>
        <p:spPr>
          <a:xfrm>
            <a:off x="377925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0" name="Google Shape;27380;p60"/>
          <p:cNvSpPr/>
          <p:nvPr/>
        </p:nvSpPr>
        <p:spPr>
          <a:xfrm>
            <a:off x="389876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1" name="Google Shape;27381;p60"/>
          <p:cNvSpPr/>
          <p:nvPr/>
        </p:nvSpPr>
        <p:spPr>
          <a:xfrm>
            <a:off x="401827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2" name="Google Shape;27382;p60"/>
          <p:cNvSpPr/>
          <p:nvPr/>
        </p:nvSpPr>
        <p:spPr>
          <a:xfrm>
            <a:off x="413779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3" name="Google Shape;27383;p60"/>
          <p:cNvSpPr/>
          <p:nvPr/>
        </p:nvSpPr>
        <p:spPr>
          <a:xfrm>
            <a:off x="425730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4" name="Google Shape;27384;p60"/>
          <p:cNvSpPr/>
          <p:nvPr/>
        </p:nvSpPr>
        <p:spPr>
          <a:xfrm>
            <a:off x="437682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5" name="Google Shape;27385;p60"/>
          <p:cNvSpPr/>
          <p:nvPr/>
        </p:nvSpPr>
        <p:spPr>
          <a:xfrm>
            <a:off x="449633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6" name="Google Shape;27386;p60"/>
          <p:cNvSpPr/>
          <p:nvPr/>
        </p:nvSpPr>
        <p:spPr>
          <a:xfrm>
            <a:off x="461584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7" name="Google Shape;27387;p60"/>
          <p:cNvSpPr/>
          <p:nvPr/>
        </p:nvSpPr>
        <p:spPr>
          <a:xfrm>
            <a:off x="473536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8" name="Google Shape;27388;p60"/>
          <p:cNvSpPr/>
          <p:nvPr/>
        </p:nvSpPr>
        <p:spPr>
          <a:xfrm>
            <a:off x="485487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9" name="Google Shape;27389;p60"/>
          <p:cNvSpPr/>
          <p:nvPr/>
        </p:nvSpPr>
        <p:spPr>
          <a:xfrm>
            <a:off x="497438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0" name="Google Shape;27390;p60"/>
          <p:cNvSpPr/>
          <p:nvPr/>
        </p:nvSpPr>
        <p:spPr>
          <a:xfrm>
            <a:off x="509390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1" name="Google Shape;27391;p60"/>
          <p:cNvSpPr/>
          <p:nvPr/>
        </p:nvSpPr>
        <p:spPr>
          <a:xfrm>
            <a:off x="521341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2" name="Google Shape;27392;p60"/>
          <p:cNvSpPr/>
          <p:nvPr/>
        </p:nvSpPr>
        <p:spPr>
          <a:xfrm>
            <a:off x="533292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3" name="Google Shape;27393;p60"/>
          <p:cNvSpPr/>
          <p:nvPr/>
        </p:nvSpPr>
        <p:spPr>
          <a:xfrm>
            <a:off x="545244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4" name="Google Shape;27394;p60"/>
          <p:cNvSpPr/>
          <p:nvPr/>
        </p:nvSpPr>
        <p:spPr>
          <a:xfrm>
            <a:off x="557195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5" name="Google Shape;27395;p60"/>
          <p:cNvSpPr/>
          <p:nvPr/>
        </p:nvSpPr>
        <p:spPr>
          <a:xfrm>
            <a:off x="569146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6" name="Google Shape;27396;p60"/>
          <p:cNvSpPr/>
          <p:nvPr/>
        </p:nvSpPr>
        <p:spPr>
          <a:xfrm>
            <a:off x="581098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7" name="Google Shape;27397;p60"/>
          <p:cNvSpPr/>
          <p:nvPr/>
        </p:nvSpPr>
        <p:spPr>
          <a:xfrm>
            <a:off x="593049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8" name="Google Shape;27398;p60"/>
          <p:cNvSpPr/>
          <p:nvPr/>
        </p:nvSpPr>
        <p:spPr>
          <a:xfrm>
            <a:off x="605001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9" name="Google Shape;27399;p60"/>
          <p:cNvSpPr/>
          <p:nvPr/>
        </p:nvSpPr>
        <p:spPr>
          <a:xfrm>
            <a:off x="616952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0" name="Google Shape;27400;p60"/>
          <p:cNvSpPr/>
          <p:nvPr/>
        </p:nvSpPr>
        <p:spPr>
          <a:xfrm>
            <a:off x="628903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1" name="Google Shape;27401;p60"/>
          <p:cNvSpPr/>
          <p:nvPr/>
        </p:nvSpPr>
        <p:spPr>
          <a:xfrm>
            <a:off x="640855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2" name="Google Shape;27402;p60"/>
          <p:cNvSpPr/>
          <p:nvPr/>
        </p:nvSpPr>
        <p:spPr>
          <a:xfrm>
            <a:off x="652806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3" name="Google Shape;27403;p60"/>
          <p:cNvSpPr/>
          <p:nvPr/>
        </p:nvSpPr>
        <p:spPr>
          <a:xfrm>
            <a:off x="664757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4" name="Google Shape;27404;p60"/>
          <p:cNvSpPr/>
          <p:nvPr/>
        </p:nvSpPr>
        <p:spPr>
          <a:xfrm>
            <a:off x="676709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5" name="Google Shape;27405;p60"/>
          <p:cNvSpPr/>
          <p:nvPr/>
        </p:nvSpPr>
        <p:spPr>
          <a:xfrm>
            <a:off x="688660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6" name="Google Shape;27406;p60"/>
          <p:cNvSpPr/>
          <p:nvPr/>
        </p:nvSpPr>
        <p:spPr>
          <a:xfrm>
            <a:off x="700611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7" name="Google Shape;27407;p60"/>
          <p:cNvSpPr/>
          <p:nvPr/>
        </p:nvSpPr>
        <p:spPr>
          <a:xfrm>
            <a:off x="712563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8" name="Google Shape;27408;p60"/>
          <p:cNvSpPr/>
          <p:nvPr/>
        </p:nvSpPr>
        <p:spPr>
          <a:xfrm>
            <a:off x="7245145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9" name="Google Shape;27409;p60"/>
          <p:cNvSpPr/>
          <p:nvPr/>
        </p:nvSpPr>
        <p:spPr>
          <a:xfrm>
            <a:off x="736465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0" name="Google Shape;27410;p60"/>
          <p:cNvSpPr/>
          <p:nvPr/>
        </p:nvSpPr>
        <p:spPr>
          <a:xfrm>
            <a:off x="7484172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1" name="Google Shape;27411;p60"/>
          <p:cNvSpPr/>
          <p:nvPr/>
        </p:nvSpPr>
        <p:spPr>
          <a:xfrm>
            <a:off x="7603686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2" name="Google Shape;27412;p60"/>
          <p:cNvSpPr/>
          <p:nvPr/>
        </p:nvSpPr>
        <p:spPr>
          <a:xfrm>
            <a:off x="7723199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3" name="Google Shape;27413;p60"/>
          <p:cNvSpPr/>
          <p:nvPr/>
        </p:nvSpPr>
        <p:spPr>
          <a:xfrm>
            <a:off x="7842713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4" name="Google Shape;27414;p60"/>
          <p:cNvSpPr/>
          <p:nvPr/>
        </p:nvSpPr>
        <p:spPr>
          <a:xfrm>
            <a:off x="796222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5" name="Google Shape;27415;p60"/>
          <p:cNvSpPr/>
          <p:nvPr/>
        </p:nvSpPr>
        <p:spPr>
          <a:xfrm>
            <a:off x="8081740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6" name="Google Shape;27416;p60"/>
          <p:cNvSpPr/>
          <p:nvPr/>
        </p:nvSpPr>
        <p:spPr>
          <a:xfrm>
            <a:off x="820125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7" name="Google Shape;27417;p60"/>
          <p:cNvSpPr/>
          <p:nvPr/>
        </p:nvSpPr>
        <p:spPr>
          <a:xfrm>
            <a:off x="8320767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8" name="Google Shape;27418;p60"/>
          <p:cNvSpPr/>
          <p:nvPr/>
        </p:nvSpPr>
        <p:spPr>
          <a:xfrm>
            <a:off x="844028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9" name="Google Shape;27419;p60"/>
          <p:cNvSpPr/>
          <p:nvPr/>
        </p:nvSpPr>
        <p:spPr>
          <a:xfrm>
            <a:off x="8559794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0" name="Google Shape;27420;p60"/>
          <p:cNvSpPr/>
          <p:nvPr/>
        </p:nvSpPr>
        <p:spPr>
          <a:xfrm>
            <a:off x="8679308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1" name="Google Shape;27421;p60"/>
          <p:cNvSpPr/>
          <p:nvPr/>
        </p:nvSpPr>
        <p:spPr>
          <a:xfrm>
            <a:off x="8798821" y="4253747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2" name="Google Shape;27422;p60"/>
          <p:cNvSpPr/>
          <p:nvPr/>
        </p:nvSpPr>
        <p:spPr>
          <a:xfrm>
            <a:off x="31350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3" name="Google Shape;27423;p60"/>
          <p:cNvSpPr/>
          <p:nvPr/>
        </p:nvSpPr>
        <p:spPr>
          <a:xfrm>
            <a:off x="43301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4" name="Google Shape;27424;p60"/>
          <p:cNvSpPr/>
          <p:nvPr/>
        </p:nvSpPr>
        <p:spPr>
          <a:xfrm>
            <a:off x="55251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5" name="Google Shape;27425;p60"/>
          <p:cNvSpPr/>
          <p:nvPr/>
        </p:nvSpPr>
        <p:spPr>
          <a:xfrm>
            <a:off x="67202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6" name="Google Shape;27426;p60"/>
          <p:cNvSpPr/>
          <p:nvPr/>
        </p:nvSpPr>
        <p:spPr>
          <a:xfrm>
            <a:off x="79153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7" name="Google Shape;27427;p60"/>
          <p:cNvSpPr/>
          <p:nvPr/>
        </p:nvSpPr>
        <p:spPr>
          <a:xfrm>
            <a:off x="91104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8" name="Google Shape;27428;p60"/>
          <p:cNvSpPr/>
          <p:nvPr/>
        </p:nvSpPr>
        <p:spPr>
          <a:xfrm>
            <a:off x="103055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9" name="Google Shape;27429;p60"/>
          <p:cNvSpPr/>
          <p:nvPr/>
        </p:nvSpPr>
        <p:spPr>
          <a:xfrm>
            <a:off x="115006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0" name="Google Shape;27430;p60"/>
          <p:cNvSpPr/>
          <p:nvPr/>
        </p:nvSpPr>
        <p:spPr>
          <a:xfrm>
            <a:off x="126956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1" name="Google Shape;27431;p60"/>
          <p:cNvSpPr/>
          <p:nvPr/>
        </p:nvSpPr>
        <p:spPr>
          <a:xfrm>
            <a:off x="138907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2" name="Google Shape;27432;p60"/>
          <p:cNvSpPr/>
          <p:nvPr/>
        </p:nvSpPr>
        <p:spPr>
          <a:xfrm>
            <a:off x="150858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3" name="Google Shape;27433;p60"/>
          <p:cNvSpPr/>
          <p:nvPr/>
        </p:nvSpPr>
        <p:spPr>
          <a:xfrm>
            <a:off x="162809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4" name="Google Shape;27434;p60"/>
          <p:cNvSpPr/>
          <p:nvPr/>
        </p:nvSpPr>
        <p:spPr>
          <a:xfrm>
            <a:off x="174760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5" name="Google Shape;27435;p60"/>
          <p:cNvSpPr/>
          <p:nvPr/>
        </p:nvSpPr>
        <p:spPr>
          <a:xfrm>
            <a:off x="186711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6" name="Google Shape;27436;p60"/>
          <p:cNvSpPr/>
          <p:nvPr/>
        </p:nvSpPr>
        <p:spPr>
          <a:xfrm>
            <a:off x="198661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7" name="Google Shape;27437;p60"/>
          <p:cNvSpPr/>
          <p:nvPr/>
        </p:nvSpPr>
        <p:spPr>
          <a:xfrm>
            <a:off x="210612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8" name="Google Shape;27438;p60"/>
          <p:cNvSpPr/>
          <p:nvPr/>
        </p:nvSpPr>
        <p:spPr>
          <a:xfrm>
            <a:off x="222563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9" name="Google Shape;27439;p60"/>
          <p:cNvSpPr/>
          <p:nvPr/>
        </p:nvSpPr>
        <p:spPr>
          <a:xfrm>
            <a:off x="234514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0" name="Google Shape;27440;p60"/>
          <p:cNvSpPr/>
          <p:nvPr/>
        </p:nvSpPr>
        <p:spPr>
          <a:xfrm>
            <a:off x="246465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1" name="Google Shape;27441;p60"/>
          <p:cNvSpPr/>
          <p:nvPr/>
        </p:nvSpPr>
        <p:spPr>
          <a:xfrm>
            <a:off x="258415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2" name="Google Shape;27442;p60"/>
          <p:cNvSpPr/>
          <p:nvPr/>
        </p:nvSpPr>
        <p:spPr>
          <a:xfrm>
            <a:off x="270366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3" name="Google Shape;27443;p60"/>
          <p:cNvSpPr/>
          <p:nvPr/>
        </p:nvSpPr>
        <p:spPr>
          <a:xfrm>
            <a:off x="282317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4" name="Google Shape;27444;p60"/>
          <p:cNvSpPr/>
          <p:nvPr/>
        </p:nvSpPr>
        <p:spPr>
          <a:xfrm>
            <a:off x="294268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5" name="Google Shape;27445;p60"/>
          <p:cNvSpPr/>
          <p:nvPr/>
        </p:nvSpPr>
        <p:spPr>
          <a:xfrm>
            <a:off x="306219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6" name="Google Shape;27446;p60"/>
          <p:cNvSpPr/>
          <p:nvPr/>
        </p:nvSpPr>
        <p:spPr>
          <a:xfrm>
            <a:off x="318170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7" name="Google Shape;27447;p60"/>
          <p:cNvSpPr/>
          <p:nvPr/>
        </p:nvSpPr>
        <p:spPr>
          <a:xfrm>
            <a:off x="330120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8" name="Google Shape;27448;p60"/>
          <p:cNvSpPr/>
          <p:nvPr/>
        </p:nvSpPr>
        <p:spPr>
          <a:xfrm>
            <a:off x="342071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9" name="Google Shape;27449;p60"/>
          <p:cNvSpPr/>
          <p:nvPr/>
        </p:nvSpPr>
        <p:spPr>
          <a:xfrm>
            <a:off x="354022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0" name="Google Shape;27450;p60"/>
          <p:cNvSpPr/>
          <p:nvPr/>
        </p:nvSpPr>
        <p:spPr>
          <a:xfrm>
            <a:off x="365973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1" name="Google Shape;27451;p60"/>
          <p:cNvSpPr/>
          <p:nvPr/>
        </p:nvSpPr>
        <p:spPr>
          <a:xfrm>
            <a:off x="377925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2" name="Google Shape;27452;p60"/>
          <p:cNvSpPr/>
          <p:nvPr/>
        </p:nvSpPr>
        <p:spPr>
          <a:xfrm>
            <a:off x="389876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3" name="Google Shape;27453;p60"/>
          <p:cNvSpPr/>
          <p:nvPr/>
        </p:nvSpPr>
        <p:spPr>
          <a:xfrm>
            <a:off x="401827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4" name="Google Shape;27454;p60"/>
          <p:cNvSpPr/>
          <p:nvPr/>
        </p:nvSpPr>
        <p:spPr>
          <a:xfrm>
            <a:off x="413779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5" name="Google Shape;27455;p60"/>
          <p:cNvSpPr/>
          <p:nvPr/>
        </p:nvSpPr>
        <p:spPr>
          <a:xfrm>
            <a:off x="425730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6" name="Google Shape;27456;p60"/>
          <p:cNvSpPr/>
          <p:nvPr/>
        </p:nvSpPr>
        <p:spPr>
          <a:xfrm>
            <a:off x="437682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7" name="Google Shape;27457;p60"/>
          <p:cNvSpPr/>
          <p:nvPr/>
        </p:nvSpPr>
        <p:spPr>
          <a:xfrm>
            <a:off x="449633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8" name="Google Shape;27458;p60"/>
          <p:cNvSpPr/>
          <p:nvPr/>
        </p:nvSpPr>
        <p:spPr>
          <a:xfrm>
            <a:off x="461584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9" name="Google Shape;27459;p60"/>
          <p:cNvSpPr/>
          <p:nvPr/>
        </p:nvSpPr>
        <p:spPr>
          <a:xfrm>
            <a:off x="473536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0" name="Google Shape;27460;p60"/>
          <p:cNvSpPr/>
          <p:nvPr/>
        </p:nvSpPr>
        <p:spPr>
          <a:xfrm>
            <a:off x="485487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1" name="Google Shape;27461;p60"/>
          <p:cNvSpPr/>
          <p:nvPr/>
        </p:nvSpPr>
        <p:spPr>
          <a:xfrm>
            <a:off x="497438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2" name="Google Shape;27462;p60"/>
          <p:cNvSpPr/>
          <p:nvPr/>
        </p:nvSpPr>
        <p:spPr>
          <a:xfrm>
            <a:off x="509390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3" name="Google Shape;27463;p60"/>
          <p:cNvSpPr/>
          <p:nvPr/>
        </p:nvSpPr>
        <p:spPr>
          <a:xfrm>
            <a:off x="521341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4" name="Google Shape;27464;p60"/>
          <p:cNvSpPr/>
          <p:nvPr/>
        </p:nvSpPr>
        <p:spPr>
          <a:xfrm>
            <a:off x="533292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5" name="Google Shape;27465;p60"/>
          <p:cNvSpPr/>
          <p:nvPr/>
        </p:nvSpPr>
        <p:spPr>
          <a:xfrm>
            <a:off x="545244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6" name="Google Shape;27466;p60"/>
          <p:cNvSpPr/>
          <p:nvPr/>
        </p:nvSpPr>
        <p:spPr>
          <a:xfrm>
            <a:off x="557195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7" name="Google Shape;27467;p60"/>
          <p:cNvSpPr/>
          <p:nvPr/>
        </p:nvSpPr>
        <p:spPr>
          <a:xfrm>
            <a:off x="569146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8" name="Google Shape;27468;p60"/>
          <p:cNvSpPr/>
          <p:nvPr/>
        </p:nvSpPr>
        <p:spPr>
          <a:xfrm>
            <a:off x="581098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9" name="Google Shape;27469;p60"/>
          <p:cNvSpPr/>
          <p:nvPr/>
        </p:nvSpPr>
        <p:spPr>
          <a:xfrm>
            <a:off x="593049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0" name="Google Shape;27470;p60"/>
          <p:cNvSpPr/>
          <p:nvPr/>
        </p:nvSpPr>
        <p:spPr>
          <a:xfrm>
            <a:off x="605001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1" name="Google Shape;27471;p60"/>
          <p:cNvSpPr/>
          <p:nvPr/>
        </p:nvSpPr>
        <p:spPr>
          <a:xfrm>
            <a:off x="616952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2" name="Google Shape;27472;p60"/>
          <p:cNvSpPr/>
          <p:nvPr/>
        </p:nvSpPr>
        <p:spPr>
          <a:xfrm>
            <a:off x="628903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3" name="Google Shape;27473;p60"/>
          <p:cNvSpPr/>
          <p:nvPr/>
        </p:nvSpPr>
        <p:spPr>
          <a:xfrm>
            <a:off x="640855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4" name="Google Shape;27474;p60"/>
          <p:cNvSpPr/>
          <p:nvPr/>
        </p:nvSpPr>
        <p:spPr>
          <a:xfrm>
            <a:off x="652806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5" name="Google Shape;27475;p60"/>
          <p:cNvSpPr/>
          <p:nvPr/>
        </p:nvSpPr>
        <p:spPr>
          <a:xfrm>
            <a:off x="664757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6" name="Google Shape;27476;p60"/>
          <p:cNvSpPr/>
          <p:nvPr/>
        </p:nvSpPr>
        <p:spPr>
          <a:xfrm>
            <a:off x="676709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7" name="Google Shape;27477;p60"/>
          <p:cNvSpPr/>
          <p:nvPr/>
        </p:nvSpPr>
        <p:spPr>
          <a:xfrm>
            <a:off x="688660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8" name="Google Shape;27478;p60"/>
          <p:cNvSpPr/>
          <p:nvPr/>
        </p:nvSpPr>
        <p:spPr>
          <a:xfrm>
            <a:off x="700611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9" name="Google Shape;27479;p60"/>
          <p:cNvSpPr/>
          <p:nvPr/>
        </p:nvSpPr>
        <p:spPr>
          <a:xfrm>
            <a:off x="712563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0" name="Google Shape;27480;p60"/>
          <p:cNvSpPr/>
          <p:nvPr/>
        </p:nvSpPr>
        <p:spPr>
          <a:xfrm>
            <a:off x="7245145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1" name="Google Shape;27481;p60"/>
          <p:cNvSpPr/>
          <p:nvPr/>
        </p:nvSpPr>
        <p:spPr>
          <a:xfrm>
            <a:off x="736465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2" name="Google Shape;27482;p60"/>
          <p:cNvSpPr/>
          <p:nvPr/>
        </p:nvSpPr>
        <p:spPr>
          <a:xfrm>
            <a:off x="7484172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3" name="Google Shape;27483;p60"/>
          <p:cNvSpPr/>
          <p:nvPr/>
        </p:nvSpPr>
        <p:spPr>
          <a:xfrm>
            <a:off x="7603686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4" name="Google Shape;27484;p60"/>
          <p:cNvSpPr/>
          <p:nvPr/>
        </p:nvSpPr>
        <p:spPr>
          <a:xfrm>
            <a:off x="7723199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5" name="Google Shape;27485;p60"/>
          <p:cNvSpPr/>
          <p:nvPr/>
        </p:nvSpPr>
        <p:spPr>
          <a:xfrm>
            <a:off x="7842713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6" name="Google Shape;27486;p60"/>
          <p:cNvSpPr/>
          <p:nvPr/>
        </p:nvSpPr>
        <p:spPr>
          <a:xfrm>
            <a:off x="796222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7" name="Google Shape;27487;p60"/>
          <p:cNvSpPr/>
          <p:nvPr/>
        </p:nvSpPr>
        <p:spPr>
          <a:xfrm>
            <a:off x="8081740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8" name="Google Shape;27488;p60"/>
          <p:cNvSpPr/>
          <p:nvPr/>
        </p:nvSpPr>
        <p:spPr>
          <a:xfrm>
            <a:off x="820125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9" name="Google Shape;27489;p60"/>
          <p:cNvSpPr/>
          <p:nvPr/>
        </p:nvSpPr>
        <p:spPr>
          <a:xfrm>
            <a:off x="8320767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0" name="Google Shape;27490;p60"/>
          <p:cNvSpPr/>
          <p:nvPr/>
        </p:nvSpPr>
        <p:spPr>
          <a:xfrm>
            <a:off x="844028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1" name="Google Shape;27491;p60"/>
          <p:cNvSpPr/>
          <p:nvPr/>
        </p:nvSpPr>
        <p:spPr>
          <a:xfrm>
            <a:off x="8559794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2" name="Google Shape;27492;p60"/>
          <p:cNvSpPr/>
          <p:nvPr/>
        </p:nvSpPr>
        <p:spPr>
          <a:xfrm>
            <a:off x="8679308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3" name="Google Shape;27493;p60"/>
          <p:cNvSpPr/>
          <p:nvPr/>
        </p:nvSpPr>
        <p:spPr>
          <a:xfrm>
            <a:off x="8798821" y="4359854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4" name="Google Shape;27494;p60"/>
          <p:cNvSpPr/>
          <p:nvPr/>
        </p:nvSpPr>
        <p:spPr>
          <a:xfrm>
            <a:off x="31350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5" name="Google Shape;27495;p60"/>
          <p:cNvSpPr/>
          <p:nvPr/>
        </p:nvSpPr>
        <p:spPr>
          <a:xfrm>
            <a:off x="43301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6" name="Google Shape;27496;p60"/>
          <p:cNvSpPr/>
          <p:nvPr/>
        </p:nvSpPr>
        <p:spPr>
          <a:xfrm>
            <a:off x="55251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7" name="Google Shape;27497;p60"/>
          <p:cNvSpPr/>
          <p:nvPr/>
        </p:nvSpPr>
        <p:spPr>
          <a:xfrm>
            <a:off x="67202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8" name="Google Shape;27498;p60"/>
          <p:cNvSpPr/>
          <p:nvPr/>
        </p:nvSpPr>
        <p:spPr>
          <a:xfrm>
            <a:off x="79153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9" name="Google Shape;27499;p60"/>
          <p:cNvSpPr/>
          <p:nvPr/>
        </p:nvSpPr>
        <p:spPr>
          <a:xfrm>
            <a:off x="91104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0" name="Google Shape;27500;p60"/>
          <p:cNvSpPr/>
          <p:nvPr/>
        </p:nvSpPr>
        <p:spPr>
          <a:xfrm>
            <a:off x="103055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1" name="Google Shape;27501;p60"/>
          <p:cNvSpPr/>
          <p:nvPr/>
        </p:nvSpPr>
        <p:spPr>
          <a:xfrm>
            <a:off x="115006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2" name="Google Shape;27502;p60"/>
          <p:cNvSpPr/>
          <p:nvPr/>
        </p:nvSpPr>
        <p:spPr>
          <a:xfrm>
            <a:off x="126956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3" name="Google Shape;27503;p60"/>
          <p:cNvSpPr/>
          <p:nvPr/>
        </p:nvSpPr>
        <p:spPr>
          <a:xfrm>
            <a:off x="138907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4" name="Google Shape;27504;p60"/>
          <p:cNvSpPr/>
          <p:nvPr/>
        </p:nvSpPr>
        <p:spPr>
          <a:xfrm>
            <a:off x="150858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5" name="Google Shape;27505;p60"/>
          <p:cNvSpPr/>
          <p:nvPr/>
        </p:nvSpPr>
        <p:spPr>
          <a:xfrm>
            <a:off x="162809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6" name="Google Shape;27506;p60"/>
          <p:cNvSpPr/>
          <p:nvPr/>
        </p:nvSpPr>
        <p:spPr>
          <a:xfrm>
            <a:off x="174760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7" name="Google Shape;27507;p60"/>
          <p:cNvSpPr/>
          <p:nvPr/>
        </p:nvSpPr>
        <p:spPr>
          <a:xfrm>
            <a:off x="186711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8" name="Google Shape;27508;p60"/>
          <p:cNvSpPr/>
          <p:nvPr/>
        </p:nvSpPr>
        <p:spPr>
          <a:xfrm>
            <a:off x="198661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9" name="Google Shape;27509;p60"/>
          <p:cNvSpPr/>
          <p:nvPr/>
        </p:nvSpPr>
        <p:spPr>
          <a:xfrm>
            <a:off x="210612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0" name="Google Shape;27510;p60"/>
          <p:cNvSpPr/>
          <p:nvPr/>
        </p:nvSpPr>
        <p:spPr>
          <a:xfrm>
            <a:off x="222563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1" name="Google Shape;27511;p60"/>
          <p:cNvSpPr/>
          <p:nvPr/>
        </p:nvSpPr>
        <p:spPr>
          <a:xfrm>
            <a:off x="234514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2" name="Google Shape;27512;p60"/>
          <p:cNvSpPr/>
          <p:nvPr/>
        </p:nvSpPr>
        <p:spPr>
          <a:xfrm>
            <a:off x="246465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3" name="Google Shape;27513;p60"/>
          <p:cNvSpPr/>
          <p:nvPr/>
        </p:nvSpPr>
        <p:spPr>
          <a:xfrm>
            <a:off x="258415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4" name="Google Shape;27514;p60"/>
          <p:cNvSpPr/>
          <p:nvPr/>
        </p:nvSpPr>
        <p:spPr>
          <a:xfrm>
            <a:off x="270366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5" name="Google Shape;27515;p60"/>
          <p:cNvSpPr/>
          <p:nvPr/>
        </p:nvSpPr>
        <p:spPr>
          <a:xfrm>
            <a:off x="282317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6" name="Google Shape;27516;p60"/>
          <p:cNvSpPr/>
          <p:nvPr/>
        </p:nvSpPr>
        <p:spPr>
          <a:xfrm>
            <a:off x="294268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7" name="Google Shape;27517;p60"/>
          <p:cNvSpPr/>
          <p:nvPr/>
        </p:nvSpPr>
        <p:spPr>
          <a:xfrm>
            <a:off x="306219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8" name="Google Shape;27518;p60"/>
          <p:cNvSpPr/>
          <p:nvPr/>
        </p:nvSpPr>
        <p:spPr>
          <a:xfrm>
            <a:off x="318170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9" name="Google Shape;27519;p60"/>
          <p:cNvSpPr/>
          <p:nvPr/>
        </p:nvSpPr>
        <p:spPr>
          <a:xfrm>
            <a:off x="330120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0" name="Google Shape;27520;p60"/>
          <p:cNvSpPr/>
          <p:nvPr/>
        </p:nvSpPr>
        <p:spPr>
          <a:xfrm>
            <a:off x="342071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1" name="Google Shape;27521;p60"/>
          <p:cNvSpPr/>
          <p:nvPr/>
        </p:nvSpPr>
        <p:spPr>
          <a:xfrm>
            <a:off x="354022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2" name="Google Shape;27522;p60"/>
          <p:cNvSpPr/>
          <p:nvPr/>
        </p:nvSpPr>
        <p:spPr>
          <a:xfrm>
            <a:off x="365973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3" name="Google Shape;27523;p60"/>
          <p:cNvSpPr/>
          <p:nvPr/>
        </p:nvSpPr>
        <p:spPr>
          <a:xfrm>
            <a:off x="377925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4" name="Google Shape;27524;p60"/>
          <p:cNvSpPr/>
          <p:nvPr/>
        </p:nvSpPr>
        <p:spPr>
          <a:xfrm>
            <a:off x="389876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5" name="Google Shape;27525;p60"/>
          <p:cNvSpPr/>
          <p:nvPr/>
        </p:nvSpPr>
        <p:spPr>
          <a:xfrm>
            <a:off x="401827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6" name="Google Shape;27526;p60"/>
          <p:cNvSpPr/>
          <p:nvPr/>
        </p:nvSpPr>
        <p:spPr>
          <a:xfrm>
            <a:off x="413779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7" name="Google Shape;27527;p60"/>
          <p:cNvSpPr/>
          <p:nvPr/>
        </p:nvSpPr>
        <p:spPr>
          <a:xfrm>
            <a:off x="425730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8" name="Google Shape;27528;p60"/>
          <p:cNvSpPr/>
          <p:nvPr/>
        </p:nvSpPr>
        <p:spPr>
          <a:xfrm>
            <a:off x="437682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9" name="Google Shape;27529;p60"/>
          <p:cNvSpPr/>
          <p:nvPr/>
        </p:nvSpPr>
        <p:spPr>
          <a:xfrm>
            <a:off x="449633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0" name="Google Shape;27530;p60"/>
          <p:cNvSpPr/>
          <p:nvPr/>
        </p:nvSpPr>
        <p:spPr>
          <a:xfrm>
            <a:off x="461584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1" name="Google Shape;27531;p60"/>
          <p:cNvSpPr/>
          <p:nvPr/>
        </p:nvSpPr>
        <p:spPr>
          <a:xfrm>
            <a:off x="473536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2" name="Google Shape;27532;p60"/>
          <p:cNvSpPr/>
          <p:nvPr/>
        </p:nvSpPr>
        <p:spPr>
          <a:xfrm>
            <a:off x="485487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3" name="Google Shape;27533;p60"/>
          <p:cNvSpPr/>
          <p:nvPr/>
        </p:nvSpPr>
        <p:spPr>
          <a:xfrm>
            <a:off x="497438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4" name="Google Shape;27534;p60"/>
          <p:cNvSpPr/>
          <p:nvPr/>
        </p:nvSpPr>
        <p:spPr>
          <a:xfrm>
            <a:off x="509390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5" name="Google Shape;27535;p60"/>
          <p:cNvSpPr/>
          <p:nvPr/>
        </p:nvSpPr>
        <p:spPr>
          <a:xfrm>
            <a:off x="521341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6" name="Google Shape;27536;p60"/>
          <p:cNvSpPr/>
          <p:nvPr/>
        </p:nvSpPr>
        <p:spPr>
          <a:xfrm>
            <a:off x="533292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7" name="Google Shape;27537;p60"/>
          <p:cNvSpPr/>
          <p:nvPr/>
        </p:nvSpPr>
        <p:spPr>
          <a:xfrm>
            <a:off x="545244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8" name="Google Shape;27538;p60"/>
          <p:cNvSpPr/>
          <p:nvPr/>
        </p:nvSpPr>
        <p:spPr>
          <a:xfrm>
            <a:off x="557195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9" name="Google Shape;27539;p60"/>
          <p:cNvSpPr/>
          <p:nvPr/>
        </p:nvSpPr>
        <p:spPr>
          <a:xfrm>
            <a:off x="569146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0" name="Google Shape;27540;p60"/>
          <p:cNvSpPr/>
          <p:nvPr/>
        </p:nvSpPr>
        <p:spPr>
          <a:xfrm>
            <a:off x="581098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1" name="Google Shape;27541;p60"/>
          <p:cNvSpPr/>
          <p:nvPr/>
        </p:nvSpPr>
        <p:spPr>
          <a:xfrm>
            <a:off x="593049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2" name="Google Shape;27542;p60"/>
          <p:cNvSpPr/>
          <p:nvPr/>
        </p:nvSpPr>
        <p:spPr>
          <a:xfrm>
            <a:off x="605001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3" name="Google Shape;27543;p60"/>
          <p:cNvSpPr/>
          <p:nvPr/>
        </p:nvSpPr>
        <p:spPr>
          <a:xfrm>
            <a:off x="616952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4" name="Google Shape;27544;p60"/>
          <p:cNvSpPr/>
          <p:nvPr/>
        </p:nvSpPr>
        <p:spPr>
          <a:xfrm>
            <a:off x="628903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5" name="Google Shape;27545;p60"/>
          <p:cNvSpPr/>
          <p:nvPr/>
        </p:nvSpPr>
        <p:spPr>
          <a:xfrm>
            <a:off x="640855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6" name="Google Shape;27546;p60"/>
          <p:cNvSpPr/>
          <p:nvPr/>
        </p:nvSpPr>
        <p:spPr>
          <a:xfrm>
            <a:off x="652806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7" name="Google Shape;27547;p60"/>
          <p:cNvSpPr/>
          <p:nvPr/>
        </p:nvSpPr>
        <p:spPr>
          <a:xfrm>
            <a:off x="664757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8" name="Google Shape;27548;p60"/>
          <p:cNvSpPr/>
          <p:nvPr/>
        </p:nvSpPr>
        <p:spPr>
          <a:xfrm>
            <a:off x="676709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9" name="Google Shape;27549;p60"/>
          <p:cNvSpPr/>
          <p:nvPr/>
        </p:nvSpPr>
        <p:spPr>
          <a:xfrm>
            <a:off x="688660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0" name="Google Shape;27550;p60"/>
          <p:cNvSpPr/>
          <p:nvPr/>
        </p:nvSpPr>
        <p:spPr>
          <a:xfrm>
            <a:off x="700611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1" name="Google Shape;27551;p60"/>
          <p:cNvSpPr/>
          <p:nvPr/>
        </p:nvSpPr>
        <p:spPr>
          <a:xfrm>
            <a:off x="712563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2" name="Google Shape;27552;p60"/>
          <p:cNvSpPr/>
          <p:nvPr/>
        </p:nvSpPr>
        <p:spPr>
          <a:xfrm>
            <a:off x="7245145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3" name="Google Shape;27553;p60"/>
          <p:cNvSpPr/>
          <p:nvPr/>
        </p:nvSpPr>
        <p:spPr>
          <a:xfrm>
            <a:off x="736465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4" name="Google Shape;27554;p60"/>
          <p:cNvSpPr/>
          <p:nvPr/>
        </p:nvSpPr>
        <p:spPr>
          <a:xfrm>
            <a:off x="7484172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5" name="Google Shape;27555;p60"/>
          <p:cNvSpPr/>
          <p:nvPr/>
        </p:nvSpPr>
        <p:spPr>
          <a:xfrm>
            <a:off x="7603686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6" name="Google Shape;27556;p60"/>
          <p:cNvSpPr/>
          <p:nvPr/>
        </p:nvSpPr>
        <p:spPr>
          <a:xfrm>
            <a:off x="7723199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7" name="Google Shape;27557;p60"/>
          <p:cNvSpPr/>
          <p:nvPr/>
        </p:nvSpPr>
        <p:spPr>
          <a:xfrm>
            <a:off x="7842713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8" name="Google Shape;27558;p60"/>
          <p:cNvSpPr/>
          <p:nvPr/>
        </p:nvSpPr>
        <p:spPr>
          <a:xfrm>
            <a:off x="796222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9" name="Google Shape;27559;p60"/>
          <p:cNvSpPr/>
          <p:nvPr/>
        </p:nvSpPr>
        <p:spPr>
          <a:xfrm>
            <a:off x="8081740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0" name="Google Shape;27560;p60"/>
          <p:cNvSpPr/>
          <p:nvPr/>
        </p:nvSpPr>
        <p:spPr>
          <a:xfrm>
            <a:off x="820125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1" name="Google Shape;27561;p60"/>
          <p:cNvSpPr/>
          <p:nvPr/>
        </p:nvSpPr>
        <p:spPr>
          <a:xfrm>
            <a:off x="8320767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2" name="Google Shape;27562;p60"/>
          <p:cNvSpPr/>
          <p:nvPr/>
        </p:nvSpPr>
        <p:spPr>
          <a:xfrm>
            <a:off x="844028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3" name="Google Shape;27563;p60"/>
          <p:cNvSpPr/>
          <p:nvPr/>
        </p:nvSpPr>
        <p:spPr>
          <a:xfrm>
            <a:off x="8559794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4" name="Google Shape;27564;p60"/>
          <p:cNvSpPr/>
          <p:nvPr/>
        </p:nvSpPr>
        <p:spPr>
          <a:xfrm>
            <a:off x="8679308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5" name="Google Shape;27565;p60"/>
          <p:cNvSpPr/>
          <p:nvPr/>
        </p:nvSpPr>
        <p:spPr>
          <a:xfrm>
            <a:off x="8798821" y="4465961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6" name="Google Shape;27566;p60"/>
          <p:cNvSpPr/>
          <p:nvPr/>
        </p:nvSpPr>
        <p:spPr>
          <a:xfrm>
            <a:off x="31350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7" name="Google Shape;27567;p60"/>
          <p:cNvSpPr/>
          <p:nvPr/>
        </p:nvSpPr>
        <p:spPr>
          <a:xfrm>
            <a:off x="43301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8" name="Google Shape;27568;p60"/>
          <p:cNvSpPr/>
          <p:nvPr/>
        </p:nvSpPr>
        <p:spPr>
          <a:xfrm>
            <a:off x="55251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9" name="Google Shape;27569;p60"/>
          <p:cNvSpPr/>
          <p:nvPr/>
        </p:nvSpPr>
        <p:spPr>
          <a:xfrm>
            <a:off x="67202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0" name="Google Shape;27570;p60"/>
          <p:cNvSpPr/>
          <p:nvPr/>
        </p:nvSpPr>
        <p:spPr>
          <a:xfrm>
            <a:off x="79153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1" name="Google Shape;27571;p60"/>
          <p:cNvSpPr/>
          <p:nvPr/>
        </p:nvSpPr>
        <p:spPr>
          <a:xfrm>
            <a:off x="91104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2" name="Google Shape;27572;p60"/>
          <p:cNvSpPr/>
          <p:nvPr/>
        </p:nvSpPr>
        <p:spPr>
          <a:xfrm>
            <a:off x="103055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3" name="Google Shape;27573;p60"/>
          <p:cNvSpPr/>
          <p:nvPr/>
        </p:nvSpPr>
        <p:spPr>
          <a:xfrm>
            <a:off x="115006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4" name="Google Shape;27574;p60"/>
          <p:cNvSpPr/>
          <p:nvPr/>
        </p:nvSpPr>
        <p:spPr>
          <a:xfrm>
            <a:off x="126956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5" name="Google Shape;27575;p60"/>
          <p:cNvSpPr/>
          <p:nvPr/>
        </p:nvSpPr>
        <p:spPr>
          <a:xfrm>
            <a:off x="138907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6" name="Google Shape;27576;p60"/>
          <p:cNvSpPr/>
          <p:nvPr/>
        </p:nvSpPr>
        <p:spPr>
          <a:xfrm>
            <a:off x="150858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7" name="Google Shape;27577;p60"/>
          <p:cNvSpPr/>
          <p:nvPr/>
        </p:nvSpPr>
        <p:spPr>
          <a:xfrm>
            <a:off x="162809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8" name="Google Shape;27578;p60"/>
          <p:cNvSpPr/>
          <p:nvPr/>
        </p:nvSpPr>
        <p:spPr>
          <a:xfrm>
            <a:off x="174760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9" name="Google Shape;27579;p60"/>
          <p:cNvSpPr/>
          <p:nvPr/>
        </p:nvSpPr>
        <p:spPr>
          <a:xfrm>
            <a:off x="186711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0" name="Google Shape;27580;p60"/>
          <p:cNvSpPr/>
          <p:nvPr/>
        </p:nvSpPr>
        <p:spPr>
          <a:xfrm>
            <a:off x="198661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1" name="Google Shape;27581;p60"/>
          <p:cNvSpPr/>
          <p:nvPr/>
        </p:nvSpPr>
        <p:spPr>
          <a:xfrm>
            <a:off x="210612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2" name="Google Shape;27582;p60"/>
          <p:cNvSpPr/>
          <p:nvPr/>
        </p:nvSpPr>
        <p:spPr>
          <a:xfrm>
            <a:off x="222563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3" name="Google Shape;27583;p60"/>
          <p:cNvSpPr/>
          <p:nvPr/>
        </p:nvSpPr>
        <p:spPr>
          <a:xfrm>
            <a:off x="234514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4" name="Google Shape;27584;p60"/>
          <p:cNvSpPr/>
          <p:nvPr/>
        </p:nvSpPr>
        <p:spPr>
          <a:xfrm>
            <a:off x="246465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5" name="Google Shape;27585;p60"/>
          <p:cNvSpPr/>
          <p:nvPr/>
        </p:nvSpPr>
        <p:spPr>
          <a:xfrm>
            <a:off x="258415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6" name="Google Shape;27586;p60"/>
          <p:cNvSpPr/>
          <p:nvPr/>
        </p:nvSpPr>
        <p:spPr>
          <a:xfrm>
            <a:off x="270366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7" name="Google Shape;27587;p60"/>
          <p:cNvSpPr/>
          <p:nvPr/>
        </p:nvSpPr>
        <p:spPr>
          <a:xfrm>
            <a:off x="282317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8" name="Google Shape;27588;p60"/>
          <p:cNvSpPr/>
          <p:nvPr/>
        </p:nvSpPr>
        <p:spPr>
          <a:xfrm>
            <a:off x="294268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9" name="Google Shape;27589;p60"/>
          <p:cNvSpPr/>
          <p:nvPr/>
        </p:nvSpPr>
        <p:spPr>
          <a:xfrm>
            <a:off x="306219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0" name="Google Shape;27590;p60"/>
          <p:cNvSpPr/>
          <p:nvPr/>
        </p:nvSpPr>
        <p:spPr>
          <a:xfrm>
            <a:off x="318170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1" name="Google Shape;27591;p60"/>
          <p:cNvSpPr/>
          <p:nvPr/>
        </p:nvSpPr>
        <p:spPr>
          <a:xfrm>
            <a:off x="330120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2" name="Google Shape;27592;p60"/>
          <p:cNvSpPr/>
          <p:nvPr/>
        </p:nvSpPr>
        <p:spPr>
          <a:xfrm>
            <a:off x="342071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3" name="Google Shape;27593;p60"/>
          <p:cNvSpPr/>
          <p:nvPr/>
        </p:nvSpPr>
        <p:spPr>
          <a:xfrm>
            <a:off x="354022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4" name="Google Shape;27594;p60"/>
          <p:cNvSpPr/>
          <p:nvPr/>
        </p:nvSpPr>
        <p:spPr>
          <a:xfrm>
            <a:off x="365973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5" name="Google Shape;27595;p60"/>
          <p:cNvSpPr/>
          <p:nvPr/>
        </p:nvSpPr>
        <p:spPr>
          <a:xfrm>
            <a:off x="377925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6" name="Google Shape;27596;p60"/>
          <p:cNvSpPr/>
          <p:nvPr/>
        </p:nvSpPr>
        <p:spPr>
          <a:xfrm>
            <a:off x="389876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7" name="Google Shape;27597;p60"/>
          <p:cNvSpPr/>
          <p:nvPr/>
        </p:nvSpPr>
        <p:spPr>
          <a:xfrm>
            <a:off x="401827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8" name="Google Shape;27598;p60"/>
          <p:cNvSpPr/>
          <p:nvPr/>
        </p:nvSpPr>
        <p:spPr>
          <a:xfrm>
            <a:off x="413779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9" name="Google Shape;27599;p60"/>
          <p:cNvSpPr/>
          <p:nvPr/>
        </p:nvSpPr>
        <p:spPr>
          <a:xfrm>
            <a:off x="425730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0" name="Google Shape;27600;p60"/>
          <p:cNvSpPr/>
          <p:nvPr/>
        </p:nvSpPr>
        <p:spPr>
          <a:xfrm>
            <a:off x="437682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1" name="Google Shape;27601;p60"/>
          <p:cNvSpPr/>
          <p:nvPr/>
        </p:nvSpPr>
        <p:spPr>
          <a:xfrm>
            <a:off x="449633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2" name="Google Shape;27602;p60"/>
          <p:cNvSpPr/>
          <p:nvPr/>
        </p:nvSpPr>
        <p:spPr>
          <a:xfrm>
            <a:off x="461584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3" name="Google Shape;27603;p60"/>
          <p:cNvSpPr/>
          <p:nvPr/>
        </p:nvSpPr>
        <p:spPr>
          <a:xfrm>
            <a:off x="473536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4" name="Google Shape;27604;p60"/>
          <p:cNvSpPr/>
          <p:nvPr/>
        </p:nvSpPr>
        <p:spPr>
          <a:xfrm>
            <a:off x="485487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5" name="Google Shape;27605;p60"/>
          <p:cNvSpPr/>
          <p:nvPr/>
        </p:nvSpPr>
        <p:spPr>
          <a:xfrm>
            <a:off x="497438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6" name="Google Shape;27606;p60"/>
          <p:cNvSpPr/>
          <p:nvPr/>
        </p:nvSpPr>
        <p:spPr>
          <a:xfrm>
            <a:off x="509390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7" name="Google Shape;27607;p60"/>
          <p:cNvSpPr/>
          <p:nvPr/>
        </p:nvSpPr>
        <p:spPr>
          <a:xfrm>
            <a:off x="521341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8" name="Google Shape;27608;p60"/>
          <p:cNvSpPr/>
          <p:nvPr/>
        </p:nvSpPr>
        <p:spPr>
          <a:xfrm>
            <a:off x="533292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9" name="Google Shape;27609;p60"/>
          <p:cNvSpPr/>
          <p:nvPr/>
        </p:nvSpPr>
        <p:spPr>
          <a:xfrm>
            <a:off x="545244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0" name="Google Shape;27610;p60"/>
          <p:cNvSpPr/>
          <p:nvPr/>
        </p:nvSpPr>
        <p:spPr>
          <a:xfrm>
            <a:off x="557195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1" name="Google Shape;27611;p60"/>
          <p:cNvSpPr/>
          <p:nvPr/>
        </p:nvSpPr>
        <p:spPr>
          <a:xfrm>
            <a:off x="569146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2" name="Google Shape;27612;p60"/>
          <p:cNvSpPr/>
          <p:nvPr/>
        </p:nvSpPr>
        <p:spPr>
          <a:xfrm>
            <a:off x="581098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3" name="Google Shape;27613;p60"/>
          <p:cNvSpPr/>
          <p:nvPr/>
        </p:nvSpPr>
        <p:spPr>
          <a:xfrm>
            <a:off x="593049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4" name="Google Shape;27614;p60"/>
          <p:cNvSpPr/>
          <p:nvPr/>
        </p:nvSpPr>
        <p:spPr>
          <a:xfrm>
            <a:off x="605001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5" name="Google Shape;27615;p60"/>
          <p:cNvSpPr/>
          <p:nvPr/>
        </p:nvSpPr>
        <p:spPr>
          <a:xfrm>
            <a:off x="616952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6" name="Google Shape;27616;p60"/>
          <p:cNvSpPr/>
          <p:nvPr/>
        </p:nvSpPr>
        <p:spPr>
          <a:xfrm>
            <a:off x="628903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7" name="Google Shape;27617;p60"/>
          <p:cNvSpPr/>
          <p:nvPr/>
        </p:nvSpPr>
        <p:spPr>
          <a:xfrm>
            <a:off x="640855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8" name="Google Shape;27618;p60"/>
          <p:cNvSpPr/>
          <p:nvPr/>
        </p:nvSpPr>
        <p:spPr>
          <a:xfrm>
            <a:off x="652806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9" name="Google Shape;27619;p60"/>
          <p:cNvSpPr/>
          <p:nvPr/>
        </p:nvSpPr>
        <p:spPr>
          <a:xfrm>
            <a:off x="664757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0" name="Google Shape;27620;p60"/>
          <p:cNvSpPr/>
          <p:nvPr/>
        </p:nvSpPr>
        <p:spPr>
          <a:xfrm>
            <a:off x="676709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1" name="Google Shape;27621;p60"/>
          <p:cNvSpPr/>
          <p:nvPr/>
        </p:nvSpPr>
        <p:spPr>
          <a:xfrm>
            <a:off x="688660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2" name="Google Shape;27622;p60"/>
          <p:cNvSpPr/>
          <p:nvPr/>
        </p:nvSpPr>
        <p:spPr>
          <a:xfrm>
            <a:off x="700611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3" name="Google Shape;27623;p60"/>
          <p:cNvSpPr/>
          <p:nvPr/>
        </p:nvSpPr>
        <p:spPr>
          <a:xfrm>
            <a:off x="712563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4" name="Google Shape;27624;p60"/>
          <p:cNvSpPr/>
          <p:nvPr/>
        </p:nvSpPr>
        <p:spPr>
          <a:xfrm>
            <a:off x="7245145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5" name="Google Shape;27625;p60"/>
          <p:cNvSpPr/>
          <p:nvPr/>
        </p:nvSpPr>
        <p:spPr>
          <a:xfrm>
            <a:off x="736465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6" name="Google Shape;27626;p60"/>
          <p:cNvSpPr/>
          <p:nvPr/>
        </p:nvSpPr>
        <p:spPr>
          <a:xfrm>
            <a:off x="7484172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7" name="Google Shape;27627;p60"/>
          <p:cNvSpPr/>
          <p:nvPr/>
        </p:nvSpPr>
        <p:spPr>
          <a:xfrm>
            <a:off x="7603686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8" name="Google Shape;27628;p60"/>
          <p:cNvSpPr/>
          <p:nvPr/>
        </p:nvSpPr>
        <p:spPr>
          <a:xfrm>
            <a:off x="7723199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9" name="Google Shape;27629;p60"/>
          <p:cNvSpPr/>
          <p:nvPr/>
        </p:nvSpPr>
        <p:spPr>
          <a:xfrm>
            <a:off x="7842713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0" name="Google Shape;27630;p60"/>
          <p:cNvSpPr/>
          <p:nvPr/>
        </p:nvSpPr>
        <p:spPr>
          <a:xfrm>
            <a:off x="796222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1" name="Google Shape;27631;p60"/>
          <p:cNvSpPr/>
          <p:nvPr/>
        </p:nvSpPr>
        <p:spPr>
          <a:xfrm>
            <a:off x="8081740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2" name="Google Shape;27632;p60"/>
          <p:cNvSpPr/>
          <p:nvPr/>
        </p:nvSpPr>
        <p:spPr>
          <a:xfrm>
            <a:off x="820125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3" name="Google Shape;27633;p60"/>
          <p:cNvSpPr/>
          <p:nvPr/>
        </p:nvSpPr>
        <p:spPr>
          <a:xfrm>
            <a:off x="8320767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4" name="Google Shape;27634;p60"/>
          <p:cNvSpPr/>
          <p:nvPr/>
        </p:nvSpPr>
        <p:spPr>
          <a:xfrm>
            <a:off x="844028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5" name="Google Shape;27635;p60"/>
          <p:cNvSpPr/>
          <p:nvPr/>
        </p:nvSpPr>
        <p:spPr>
          <a:xfrm>
            <a:off x="8559794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6" name="Google Shape;27636;p60"/>
          <p:cNvSpPr/>
          <p:nvPr/>
        </p:nvSpPr>
        <p:spPr>
          <a:xfrm>
            <a:off x="8679308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7" name="Google Shape;27637;p60"/>
          <p:cNvSpPr/>
          <p:nvPr/>
        </p:nvSpPr>
        <p:spPr>
          <a:xfrm>
            <a:off x="8798821" y="4572069"/>
            <a:ext cx="31489" cy="3148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8" name="Google Shape;27638;p60"/>
          <p:cNvSpPr txBox="1">
            <a:spLocks noGrp="1"/>
          </p:cNvSpPr>
          <p:nvPr>
            <p:ph type="subTitle" idx="4294967295"/>
          </p:nvPr>
        </p:nvSpPr>
        <p:spPr>
          <a:xfrm>
            <a:off x="7879100" y="153125"/>
            <a:ext cx="9510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Slidesgo School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7639" name="Google Shape;27639;p60"/>
          <p:cNvCxnSpPr>
            <a:stCxn id="27638" idx="1"/>
          </p:cNvCxnSpPr>
          <p:nvPr/>
        </p:nvCxnSpPr>
        <p:spPr>
          <a:xfrm rot="10800000">
            <a:off x="325100" y="244625"/>
            <a:ext cx="755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0" name="Google Shape;27640;p60"/>
          <p:cNvSpPr txBox="1">
            <a:spLocks noGrp="1"/>
          </p:cNvSpPr>
          <p:nvPr>
            <p:ph type="title"/>
          </p:nvPr>
        </p:nvSpPr>
        <p:spPr>
          <a:xfrm>
            <a:off x="2285900" y="2447650"/>
            <a:ext cx="4572000" cy="8898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7641" name="Google Shape;27641;p60"/>
          <p:cNvSpPr txBox="1">
            <a:spLocks noGrp="1"/>
          </p:cNvSpPr>
          <p:nvPr>
            <p:ph type="subTitle" idx="1"/>
          </p:nvPr>
        </p:nvSpPr>
        <p:spPr>
          <a:xfrm>
            <a:off x="2285900" y="3425225"/>
            <a:ext cx="4572000" cy="2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is the Problem?</a:t>
            </a:r>
          </a:p>
        </p:txBody>
      </p:sp>
      <p:sp>
        <p:nvSpPr>
          <p:cNvPr id="27642" name="Google Shape;27642;p60"/>
          <p:cNvSpPr txBox="1">
            <a:spLocks noGrp="1"/>
          </p:cNvSpPr>
          <p:nvPr>
            <p:ph type="title" idx="2"/>
          </p:nvPr>
        </p:nvSpPr>
        <p:spPr>
          <a:xfrm>
            <a:off x="3748993" y="1365627"/>
            <a:ext cx="1645800" cy="1097400"/>
          </a:xfrm>
          <a:prstGeom prst="rect">
            <a:avLst/>
          </a:prstGeom>
        </p:spPr>
        <p:txBody>
          <a:bodyPr spcFirstLastPara="1" wrap="square" lIns="91425" tIns="640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643" name="Google Shape;27643;p60"/>
          <p:cNvGrpSpPr/>
          <p:nvPr/>
        </p:nvGrpSpPr>
        <p:grpSpPr>
          <a:xfrm>
            <a:off x="8320098" y="4866112"/>
            <a:ext cx="510133" cy="78484"/>
            <a:chOff x="3521300" y="154525"/>
            <a:chExt cx="1256175" cy="193500"/>
          </a:xfrm>
        </p:grpSpPr>
        <p:sp>
          <p:nvSpPr>
            <p:cNvPr id="27644" name="Google Shape;27644;p60"/>
            <p:cNvSpPr/>
            <p:nvPr/>
          </p:nvSpPr>
          <p:spPr>
            <a:xfrm>
              <a:off x="3521300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5" name="Google Shape;27645;p60"/>
            <p:cNvSpPr/>
            <p:nvPr/>
          </p:nvSpPr>
          <p:spPr>
            <a:xfrm>
              <a:off x="3875525" y="154525"/>
              <a:ext cx="193500" cy="19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6" name="Google Shape;27646;p60"/>
            <p:cNvSpPr/>
            <p:nvPr/>
          </p:nvSpPr>
          <p:spPr>
            <a:xfrm>
              <a:off x="4229750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7" name="Google Shape;27647;p60"/>
            <p:cNvSpPr/>
            <p:nvPr/>
          </p:nvSpPr>
          <p:spPr>
            <a:xfrm>
              <a:off x="4583975" y="154525"/>
              <a:ext cx="193500" cy="19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1DD3298-3C80-2FE3-E804-412845308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"/>
    </mc:Choice>
    <mc:Fallback xmlns="">
      <p:transition spd="slow" advTm="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0" name="Google Shape;27030;p56"/>
          <p:cNvSpPr/>
          <p:nvPr/>
        </p:nvSpPr>
        <p:spPr>
          <a:xfrm>
            <a:off x="3810450" y="1162675"/>
            <a:ext cx="4943700" cy="336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1" name="Google Shape;27031;p56"/>
          <p:cNvSpPr/>
          <p:nvPr/>
        </p:nvSpPr>
        <p:spPr>
          <a:xfrm>
            <a:off x="3962850" y="1315075"/>
            <a:ext cx="4943700" cy="336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2" name="Google Shape;27032;p56"/>
          <p:cNvSpPr txBox="1">
            <a:spLocks noGrp="1"/>
          </p:cNvSpPr>
          <p:nvPr>
            <p:ph type="title"/>
          </p:nvPr>
        </p:nvSpPr>
        <p:spPr>
          <a:xfrm>
            <a:off x="313700" y="93662"/>
            <a:ext cx="85167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Consequences of Poor Time Management and Procrastination</a:t>
            </a:r>
            <a:endParaRPr lang="en-GB" dirty="0"/>
          </a:p>
        </p:txBody>
      </p:sp>
      <p:sp>
        <p:nvSpPr>
          <p:cNvPr id="27033" name="Google Shape;27033;p56"/>
          <p:cNvSpPr txBox="1">
            <a:spLocks noGrp="1"/>
          </p:cNvSpPr>
          <p:nvPr>
            <p:ph type="subTitle" idx="1"/>
          </p:nvPr>
        </p:nvSpPr>
        <p:spPr>
          <a:xfrm>
            <a:off x="313600" y="1124735"/>
            <a:ext cx="3235417" cy="27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Effective time management is crucial for productivity and success, but it's often disrupted by procrastination.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Procrastination thrives on errors in scheduling, prioritizing, and carrying out tasks, leading to missed opportunities and unfulfilled aspirations.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Poor time management exacerbates procrastination, resulting in stress, missed deadlines, and decreased performance.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Statistics show that 80% to 95% of college students engage in procrastination, with roughly 75% self-identifying their procrastination. (Steel, 2007)</a:t>
            </a:r>
          </a:p>
        </p:txBody>
      </p:sp>
      <p:pic>
        <p:nvPicPr>
          <p:cNvPr id="27034" name="Google Shape;27034;p56" descr="Black jigsaw puzzle pieces"/>
          <p:cNvPicPr preferRelativeResize="0"/>
          <p:nvPr/>
        </p:nvPicPr>
        <p:blipFill>
          <a:blip r:embed="rId5"/>
          <a:srcRect l="1022" r="1022"/>
          <a:stretch/>
        </p:blipFill>
        <p:spPr>
          <a:xfrm>
            <a:off x="3886650" y="1238875"/>
            <a:ext cx="4943750" cy="33646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C808715-5FB0-884C-BC3A-32F0C8276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29"/>
    </mc:Choice>
    <mc:Fallback xmlns="">
      <p:transition spd="slow" advTm="68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9" name="Google Shape;27039;p57"/>
          <p:cNvSpPr txBox="1">
            <a:spLocks noGrp="1"/>
          </p:cNvSpPr>
          <p:nvPr>
            <p:ph type="subTitle" idx="1"/>
          </p:nvPr>
        </p:nvSpPr>
        <p:spPr>
          <a:xfrm>
            <a:off x="147671" y="1434540"/>
            <a:ext cx="4067490" cy="3162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Students frequently struggle with poor time management, leading to tardiness, missed deadlines, and academic performance decline.</a:t>
            </a:r>
          </a:p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Procrastination affects not only students but also the general population, resulting in financial losses and decreased well-being.</a:t>
            </a:r>
          </a:p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study aims to combat procrastination by developing an effective gamified time management solution.</a:t>
            </a:r>
          </a:p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goal is to revolutionize time management, mitigate the adverse effects of procrastination, and enhance productivity and overall well-being.</a:t>
            </a:r>
          </a:p>
        </p:txBody>
      </p:sp>
      <p:sp>
        <p:nvSpPr>
          <p:cNvPr id="27040" name="Google Shape;27040;p57"/>
          <p:cNvSpPr txBox="1">
            <a:spLocks noGrp="1"/>
          </p:cNvSpPr>
          <p:nvPr>
            <p:ph type="title"/>
          </p:nvPr>
        </p:nvSpPr>
        <p:spPr>
          <a:xfrm>
            <a:off x="720100" y="368725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 and Aims of the Study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EBC69-0A1B-C517-F15D-072869FE3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01" y="1345331"/>
            <a:ext cx="4582455" cy="316277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239E883-B069-C2BC-DB2D-E3E8258AAE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28"/>
    </mc:Choice>
    <mc:Fallback xmlns="">
      <p:transition spd="slow" advTm="62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8" name="Google Shape;27048;p58"/>
          <p:cNvSpPr txBox="1">
            <a:spLocks noGrp="1"/>
          </p:cNvSpPr>
          <p:nvPr>
            <p:ph type="subTitle" idx="1"/>
          </p:nvPr>
        </p:nvSpPr>
        <p:spPr>
          <a:xfrm>
            <a:off x="781950" y="1065326"/>
            <a:ext cx="7580100" cy="2401500"/>
          </a:xfrm>
          <a:prstGeom prst="rect">
            <a:avLst/>
          </a:prstGeom>
        </p:spPr>
        <p:txBody>
          <a:bodyPr spcFirstLastPara="1" wrap="square" lIns="182875" tIns="182875" rIns="182875" bIns="182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“</a:t>
            </a:r>
            <a:r>
              <a:rPr lang="en-US" dirty="0"/>
              <a:t>Play is our brain's favorite way of learning.</a:t>
            </a:r>
            <a:r>
              <a:rPr lang="en-US" dirty="0">
                <a:solidFill>
                  <a:schemeClr val="dk2"/>
                </a:solidFill>
              </a:rPr>
              <a:t>”</a:t>
            </a:r>
          </a:p>
        </p:txBody>
      </p:sp>
      <p:sp>
        <p:nvSpPr>
          <p:cNvPr id="27049" name="Google Shape;27049;p58"/>
          <p:cNvSpPr txBox="1">
            <a:spLocks noGrp="1"/>
          </p:cNvSpPr>
          <p:nvPr>
            <p:ph type="title"/>
          </p:nvPr>
        </p:nvSpPr>
        <p:spPr>
          <a:xfrm>
            <a:off x="5298600" y="3700200"/>
            <a:ext cx="3054900" cy="608400"/>
          </a:xfrm>
          <a:prstGeom prst="rect">
            <a:avLst/>
          </a:prstGeom>
        </p:spPr>
        <p:txBody>
          <a:bodyPr spcFirstLastPara="1" wrap="square" lIns="91425" tIns="6400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—</a:t>
            </a:r>
            <a:r>
              <a:rPr lang="en-US" dirty="0"/>
              <a:t>Diane Ackerman</a:t>
            </a:r>
            <a:endParaRPr dirty="0"/>
          </a:p>
        </p:txBody>
      </p:sp>
      <p:sp>
        <p:nvSpPr>
          <p:cNvPr id="27050" name="Google Shape;27050;p58"/>
          <p:cNvSpPr txBox="1">
            <a:spLocks noGrp="1"/>
          </p:cNvSpPr>
          <p:nvPr>
            <p:ph type="subTitle" idx="4294967295"/>
          </p:nvPr>
        </p:nvSpPr>
        <p:spPr>
          <a:xfrm>
            <a:off x="7879100" y="153125"/>
            <a:ext cx="951000" cy="1830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Slidesgo School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7051" name="Google Shape;27051;p58"/>
          <p:cNvCxnSpPr>
            <a:stCxn id="27050" idx="1"/>
          </p:cNvCxnSpPr>
          <p:nvPr/>
        </p:nvCxnSpPr>
        <p:spPr>
          <a:xfrm rot="10800000">
            <a:off x="325100" y="244625"/>
            <a:ext cx="755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90432CB-009F-F8DC-E528-0DCFFE968C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5"/>
    </mc:Choice>
    <mc:Fallback xmlns="">
      <p:transition spd="slow" advTm="5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9" name="Google Shape;27039;p57"/>
          <p:cNvSpPr txBox="1">
            <a:spLocks noGrp="1"/>
          </p:cNvSpPr>
          <p:nvPr>
            <p:ph type="subTitle" idx="1"/>
          </p:nvPr>
        </p:nvSpPr>
        <p:spPr>
          <a:xfrm>
            <a:off x="147671" y="1434540"/>
            <a:ext cx="4067490" cy="3162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Gamification has shown promise in various fields, including healthcare, by improving self-management and adherence.</a:t>
            </a:r>
          </a:p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its application in time management remains underexplored, presenting an opportunity for innovative interventions.</a:t>
            </a:r>
          </a:p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gaming industry's growth and recognition of gamification's impact on behavior change create a promising landscape for transformative outcomes.</a:t>
            </a:r>
          </a:p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study proposes a framework that seamlessly integrates gamification and behavioral change principles to enhance time management skills.</a:t>
            </a:r>
          </a:p>
        </p:txBody>
      </p:sp>
      <p:sp>
        <p:nvSpPr>
          <p:cNvPr id="27040" name="Google Shape;27040;p57"/>
          <p:cNvSpPr txBox="1">
            <a:spLocks noGrp="1"/>
          </p:cNvSpPr>
          <p:nvPr>
            <p:ph type="title"/>
          </p:nvPr>
        </p:nvSpPr>
        <p:spPr>
          <a:xfrm>
            <a:off x="720000" y="258189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Integration of Gamification in Time Management</a:t>
            </a:r>
            <a:endParaRPr lang="en-GB" dirty="0"/>
          </a:p>
        </p:txBody>
      </p:sp>
      <p:sp>
        <p:nvSpPr>
          <p:cNvPr id="2" name="Google Shape;27030;p56">
            <a:extLst>
              <a:ext uri="{FF2B5EF4-FFF2-40B4-BE49-F238E27FC236}">
                <a16:creationId xmlns:a16="http://schemas.microsoft.com/office/drawing/2014/main" id="{8B0586DA-E71A-4F75-BE50-CA392773F7A9}"/>
              </a:ext>
            </a:extLst>
          </p:cNvPr>
          <p:cNvSpPr/>
          <p:nvPr/>
        </p:nvSpPr>
        <p:spPr>
          <a:xfrm>
            <a:off x="4044176" y="1516566"/>
            <a:ext cx="4799753" cy="321634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7031;p56">
            <a:extLst>
              <a:ext uri="{FF2B5EF4-FFF2-40B4-BE49-F238E27FC236}">
                <a16:creationId xmlns:a16="http://schemas.microsoft.com/office/drawing/2014/main" id="{746568DD-8CD3-6082-44C6-CEC75511112D}"/>
              </a:ext>
            </a:extLst>
          </p:cNvPr>
          <p:cNvSpPr/>
          <p:nvPr/>
        </p:nvSpPr>
        <p:spPr>
          <a:xfrm>
            <a:off x="4196576" y="1668966"/>
            <a:ext cx="4799753" cy="321634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27034;p56" descr="Students using laptops in classroom">
            <a:extLst>
              <a:ext uri="{FF2B5EF4-FFF2-40B4-BE49-F238E27FC236}">
                <a16:creationId xmlns:a16="http://schemas.microsoft.com/office/drawing/2014/main" id="{5521AD15-EC54-FAB0-9C30-37692BEBDC8C}"/>
              </a:ext>
            </a:extLst>
          </p:cNvPr>
          <p:cNvPicPr preferRelativeResize="0"/>
          <p:nvPr/>
        </p:nvPicPr>
        <p:blipFill>
          <a:blip r:embed="rId5"/>
          <a:srcRect l="258" r="258"/>
          <a:stretch/>
        </p:blipFill>
        <p:spPr>
          <a:xfrm>
            <a:off x="4120378" y="1592773"/>
            <a:ext cx="4799802" cy="32164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372078A-A4A6-82BB-8508-3274EAB6E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9084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42"/>
    </mc:Choice>
    <mc:Fallback xmlns="">
      <p:transition spd="slow" advTm="65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9" name="Google Shape;27039;p57"/>
          <p:cNvSpPr txBox="1">
            <a:spLocks noGrp="1"/>
          </p:cNvSpPr>
          <p:nvPr>
            <p:ph type="subTitle" idx="1"/>
          </p:nvPr>
        </p:nvSpPr>
        <p:spPr>
          <a:xfrm>
            <a:off x="342766" y="1583223"/>
            <a:ext cx="4519165" cy="3162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To address procrastination and poor time management, we developed </a:t>
            </a:r>
            <a:r>
              <a:rPr lang="en-US" dirty="0" err="1"/>
              <a:t>Cheyan</a:t>
            </a:r>
            <a:r>
              <a:rPr lang="en-US" dirty="0"/>
              <a:t>, a Flutter-based task management system with gamification features.</a:t>
            </a:r>
          </a:p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Cheyan</a:t>
            </a:r>
            <a:r>
              <a:rPr lang="en-US" dirty="0"/>
              <a:t> incorporates game elements such as point systems, challenges, and rewards to make task management engaging and motivating.</a:t>
            </a:r>
          </a:p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goal is to empower users, especially young adults, to take control of their time, develop motivated routines, and improve productivity.</a:t>
            </a:r>
          </a:p>
          <a:p>
            <a:pPr marL="37719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Through the fusion of Flutter technology and gamification elements, Cheyyan provides an effective solution for optimizing time management skills in an engaging manner..</a:t>
            </a:r>
          </a:p>
        </p:txBody>
      </p:sp>
      <p:sp>
        <p:nvSpPr>
          <p:cNvPr id="27040" name="Google Shape;27040;p57"/>
          <p:cNvSpPr txBox="1">
            <a:spLocks noGrp="1"/>
          </p:cNvSpPr>
          <p:nvPr>
            <p:ph type="title"/>
          </p:nvPr>
        </p:nvSpPr>
        <p:spPr>
          <a:xfrm>
            <a:off x="720000" y="258189"/>
            <a:ext cx="7704000" cy="576000"/>
          </a:xfrm>
          <a:prstGeom prst="rect">
            <a:avLst/>
          </a:prstGeom>
        </p:spPr>
        <p:txBody>
          <a:bodyPr spcFirstLastPara="1" wrap="square" lIns="91425" tIns="640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Cheyyan: A Gamified Time Management Solution</a:t>
            </a:r>
            <a:endParaRPr lang="en-GB" dirty="0"/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EE850D3-37C1-18F8-67AA-4DAB87E37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241" y="1583223"/>
            <a:ext cx="3080745" cy="3080745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B4ECF45-8311-FD6D-9044-C94F927F84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621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57"/>
    </mc:Choice>
    <mc:Fallback xmlns="">
      <p:transition spd="slow" advTm="55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7B970E3-49E1-56F9-1BAA-FAEF7CB86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86" y="1595935"/>
            <a:ext cx="5042989" cy="209642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Provide Cheyyan, a student-focused gamified time management tool, incorporating game elements to make repetitive activities exciting and encourage consistent effort.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Evaluate whether Cheyyan helps students improve time management skills through increased application usage, better time management practices, and potentially enhanced academic performance.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Analyze user experience and engagement with Cheyyan through qualitative analysis of user feedback to understand its effectiveness in improving time management skills.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71C74B-F51D-F6F4-9687-6762B9B0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Specifics Aims</a:t>
            </a:r>
          </a:p>
        </p:txBody>
      </p:sp>
      <p:grpSp>
        <p:nvGrpSpPr>
          <p:cNvPr id="5" name="Google Shape;27764;p67">
            <a:extLst>
              <a:ext uri="{FF2B5EF4-FFF2-40B4-BE49-F238E27FC236}">
                <a16:creationId xmlns:a16="http://schemas.microsoft.com/office/drawing/2014/main" id="{E6248E21-348C-3BF8-1FDA-BB1801167A8D}"/>
              </a:ext>
            </a:extLst>
          </p:cNvPr>
          <p:cNvGrpSpPr/>
          <p:nvPr/>
        </p:nvGrpSpPr>
        <p:grpSpPr>
          <a:xfrm>
            <a:off x="6732942" y="3895725"/>
            <a:ext cx="636495" cy="629241"/>
            <a:chOff x="5644784" y="1994946"/>
            <a:chExt cx="375358" cy="375308"/>
          </a:xfrm>
        </p:grpSpPr>
        <p:sp>
          <p:nvSpPr>
            <p:cNvPr id="6" name="Google Shape;27765;p67">
              <a:extLst>
                <a:ext uri="{FF2B5EF4-FFF2-40B4-BE49-F238E27FC236}">
                  <a16:creationId xmlns:a16="http://schemas.microsoft.com/office/drawing/2014/main" id="{31AC873A-0EE8-D262-4E20-7D031444E6B9}"/>
                </a:ext>
              </a:extLst>
            </p:cNvPr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766;p67">
              <a:extLst>
                <a:ext uri="{FF2B5EF4-FFF2-40B4-BE49-F238E27FC236}">
                  <a16:creationId xmlns:a16="http://schemas.microsoft.com/office/drawing/2014/main" id="{228198AB-1705-8DAD-AFA5-DA774895B1E7}"/>
                </a:ext>
              </a:extLst>
            </p:cNvPr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7767;p67">
              <a:extLst>
                <a:ext uri="{FF2B5EF4-FFF2-40B4-BE49-F238E27FC236}">
                  <a16:creationId xmlns:a16="http://schemas.microsoft.com/office/drawing/2014/main" id="{57A7CDC5-877E-721A-468C-264AF10CDE71}"/>
                </a:ext>
              </a:extLst>
            </p:cNvPr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27768;p67">
            <a:extLst>
              <a:ext uri="{FF2B5EF4-FFF2-40B4-BE49-F238E27FC236}">
                <a16:creationId xmlns:a16="http://schemas.microsoft.com/office/drawing/2014/main" id="{77F551CA-1DD6-576E-5489-24923532935C}"/>
              </a:ext>
            </a:extLst>
          </p:cNvPr>
          <p:cNvGrpSpPr/>
          <p:nvPr/>
        </p:nvGrpSpPr>
        <p:grpSpPr>
          <a:xfrm>
            <a:off x="6699343" y="1671052"/>
            <a:ext cx="636527" cy="556865"/>
            <a:chOff x="5089669" y="1976817"/>
            <a:chExt cx="375377" cy="332140"/>
          </a:xfrm>
        </p:grpSpPr>
        <p:sp>
          <p:nvSpPr>
            <p:cNvPr id="10" name="Google Shape;27769;p67">
              <a:extLst>
                <a:ext uri="{FF2B5EF4-FFF2-40B4-BE49-F238E27FC236}">
                  <a16:creationId xmlns:a16="http://schemas.microsoft.com/office/drawing/2014/main" id="{EE55260F-188F-F9D8-F50D-27478343ECCD}"/>
                </a:ext>
              </a:extLst>
            </p:cNvPr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770;p67">
              <a:extLst>
                <a:ext uri="{FF2B5EF4-FFF2-40B4-BE49-F238E27FC236}">
                  <a16:creationId xmlns:a16="http://schemas.microsoft.com/office/drawing/2014/main" id="{7ADA08C9-8977-FA3F-201F-BD4BE3806DB5}"/>
                </a:ext>
              </a:extLst>
            </p:cNvPr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771;p67">
              <a:extLst>
                <a:ext uri="{FF2B5EF4-FFF2-40B4-BE49-F238E27FC236}">
                  <a16:creationId xmlns:a16="http://schemas.microsoft.com/office/drawing/2014/main" id="{A6B3BA12-B876-870D-F7CD-730688EE12C7}"/>
                </a:ext>
              </a:extLst>
            </p:cNvPr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72;p67">
              <a:extLst>
                <a:ext uri="{FF2B5EF4-FFF2-40B4-BE49-F238E27FC236}">
                  <a16:creationId xmlns:a16="http://schemas.microsoft.com/office/drawing/2014/main" id="{E8D26D1C-F0FB-DE27-4774-C861513D9996}"/>
                </a:ext>
              </a:extLst>
            </p:cNvPr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773;p67">
              <a:extLst>
                <a:ext uri="{FF2B5EF4-FFF2-40B4-BE49-F238E27FC236}">
                  <a16:creationId xmlns:a16="http://schemas.microsoft.com/office/drawing/2014/main" id="{D1820C55-3FC7-C877-F75C-4477583D84C9}"/>
                </a:ext>
              </a:extLst>
            </p:cNvPr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27774;p67">
            <a:extLst>
              <a:ext uri="{FF2B5EF4-FFF2-40B4-BE49-F238E27FC236}">
                <a16:creationId xmlns:a16="http://schemas.microsoft.com/office/drawing/2014/main" id="{DDC4B35E-D78C-E920-2E66-C67A92A10A1C}"/>
              </a:ext>
            </a:extLst>
          </p:cNvPr>
          <p:cNvGrpSpPr/>
          <p:nvPr/>
        </p:nvGrpSpPr>
        <p:grpSpPr>
          <a:xfrm>
            <a:off x="6718024" y="2714691"/>
            <a:ext cx="636527" cy="629272"/>
            <a:chOff x="1129652" y="2517386"/>
            <a:chExt cx="375377" cy="375326"/>
          </a:xfrm>
        </p:grpSpPr>
        <p:sp>
          <p:nvSpPr>
            <p:cNvPr id="16" name="Google Shape;27775;p67">
              <a:extLst>
                <a:ext uri="{FF2B5EF4-FFF2-40B4-BE49-F238E27FC236}">
                  <a16:creationId xmlns:a16="http://schemas.microsoft.com/office/drawing/2014/main" id="{1E2B1ABD-4277-9FA3-B9DF-C037F3F8518C}"/>
                </a:ext>
              </a:extLst>
            </p:cNvPr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776;p67">
              <a:extLst>
                <a:ext uri="{FF2B5EF4-FFF2-40B4-BE49-F238E27FC236}">
                  <a16:creationId xmlns:a16="http://schemas.microsoft.com/office/drawing/2014/main" id="{81B2A914-45C6-BC55-70C1-E5B2438B5572}"/>
                </a:ext>
              </a:extLst>
            </p:cNvPr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777;p67">
              <a:extLst>
                <a:ext uri="{FF2B5EF4-FFF2-40B4-BE49-F238E27FC236}">
                  <a16:creationId xmlns:a16="http://schemas.microsoft.com/office/drawing/2014/main" id="{40A51409-05AC-872D-0748-1996BAA3FDBD}"/>
                </a:ext>
              </a:extLst>
            </p:cNvPr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778;p67">
              <a:extLst>
                <a:ext uri="{FF2B5EF4-FFF2-40B4-BE49-F238E27FC236}">
                  <a16:creationId xmlns:a16="http://schemas.microsoft.com/office/drawing/2014/main" id="{C12BE379-06D6-6046-1D65-0C95E958479F}"/>
                </a:ext>
              </a:extLst>
            </p:cNvPr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779;p67">
              <a:extLst>
                <a:ext uri="{FF2B5EF4-FFF2-40B4-BE49-F238E27FC236}">
                  <a16:creationId xmlns:a16="http://schemas.microsoft.com/office/drawing/2014/main" id="{37677934-67BC-E10E-B492-4791C99F035E}"/>
                </a:ext>
              </a:extLst>
            </p:cNvPr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780;p67">
              <a:extLst>
                <a:ext uri="{FF2B5EF4-FFF2-40B4-BE49-F238E27FC236}">
                  <a16:creationId xmlns:a16="http://schemas.microsoft.com/office/drawing/2014/main" id="{02420ACC-1231-53A0-4BA7-EBCC4F65FCD3}"/>
                </a:ext>
              </a:extLst>
            </p:cNvPr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781;p67">
              <a:extLst>
                <a:ext uri="{FF2B5EF4-FFF2-40B4-BE49-F238E27FC236}">
                  <a16:creationId xmlns:a16="http://schemas.microsoft.com/office/drawing/2014/main" id="{66B5ECE7-4A2B-BB03-CDCA-E7B19166D89E}"/>
                </a:ext>
              </a:extLst>
            </p:cNvPr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782;p67">
              <a:extLst>
                <a:ext uri="{FF2B5EF4-FFF2-40B4-BE49-F238E27FC236}">
                  <a16:creationId xmlns:a16="http://schemas.microsoft.com/office/drawing/2014/main" id="{FF9755F8-111C-916A-2971-B7342670FB31}"/>
                </a:ext>
              </a:extLst>
            </p:cNvPr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783;p67">
              <a:extLst>
                <a:ext uri="{FF2B5EF4-FFF2-40B4-BE49-F238E27FC236}">
                  <a16:creationId xmlns:a16="http://schemas.microsoft.com/office/drawing/2014/main" id="{22F48B10-812D-E8DD-6B4C-FBED3A5E79E4}"/>
                </a:ext>
              </a:extLst>
            </p:cNvPr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784;p67">
              <a:extLst>
                <a:ext uri="{FF2B5EF4-FFF2-40B4-BE49-F238E27FC236}">
                  <a16:creationId xmlns:a16="http://schemas.microsoft.com/office/drawing/2014/main" id="{3A24B6BC-B6F1-67A0-624B-9D89AF653921}"/>
                </a:ext>
              </a:extLst>
            </p:cNvPr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785;p67">
              <a:extLst>
                <a:ext uri="{FF2B5EF4-FFF2-40B4-BE49-F238E27FC236}">
                  <a16:creationId xmlns:a16="http://schemas.microsoft.com/office/drawing/2014/main" id="{EF824845-37A1-D5E4-D02A-266A8E87EB5C}"/>
                </a:ext>
              </a:extLst>
            </p:cNvPr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786;p67">
              <a:extLst>
                <a:ext uri="{FF2B5EF4-FFF2-40B4-BE49-F238E27FC236}">
                  <a16:creationId xmlns:a16="http://schemas.microsoft.com/office/drawing/2014/main" id="{031806C1-373C-7C8A-58ED-8501E42B3032}"/>
                </a:ext>
              </a:extLst>
            </p:cNvPr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787;p67">
              <a:extLst>
                <a:ext uri="{FF2B5EF4-FFF2-40B4-BE49-F238E27FC236}">
                  <a16:creationId xmlns:a16="http://schemas.microsoft.com/office/drawing/2014/main" id="{11CDC06B-2643-12B2-1058-5A2553871792}"/>
                </a:ext>
              </a:extLst>
            </p:cNvPr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788;p67">
              <a:extLst>
                <a:ext uri="{FF2B5EF4-FFF2-40B4-BE49-F238E27FC236}">
                  <a16:creationId xmlns:a16="http://schemas.microsoft.com/office/drawing/2014/main" id="{66AF38B9-77D4-6134-6EDE-B792FBA52A09}"/>
                </a:ext>
              </a:extLst>
            </p:cNvPr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789;p67">
              <a:extLst>
                <a:ext uri="{FF2B5EF4-FFF2-40B4-BE49-F238E27FC236}">
                  <a16:creationId xmlns:a16="http://schemas.microsoft.com/office/drawing/2014/main" id="{DFB8A792-D6B4-92FF-05D1-3E42FEF221DD}"/>
                </a:ext>
              </a:extLst>
            </p:cNvPr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790;p67">
              <a:extLst>
                <a:ext uri="{FF2B5EF4-FFF2-40B4-BE49-F238E27FC236}">
                  <a16:creationId xmlns:a16="http://schemas.microsoft.com/office/drawing/2014/main" id="{5BD06C64-6A7D-809A-640E-9934DC7FF860}"/>
                </a:ext>
              </a:extLst>
            </p:cNvPr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791;p67">
              <a:extLst>
                <a:ext uri="{FF2B5EF4-FFF2-40B4-BE49-F238E27FC236}">
                  <a16:creationId xmlns:a16="http://schemas.microsoft.com/office/drawing/2014/main" id="{A1AB0A62-0AD5-5B1F-9F3E-7AC634EAC86E}"/>
                </a:ext>
              </a:extLst>
            </p:cNvPr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792;p67">
              <a:extLst>
                <a:ext uri="{FF2B5EF4-FFF2-40B4-BE49-F238E27FC236}">
                  <a16:creationId xmlns:a16="http://schemas.microsoft.com/office/drawing/2014/main" id="{0AF03BF7-B8E6-F840-0EEC-B79C7F931DFD}"/>
                </a:ext>
              </a:extLst>
            </p:cNvPr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D0E0A565-52F8-2314-5D08-736FAB9DF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2320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0"/>
    </mc:Choice>
    <mc:Fallback xmlns="">
      <p:transition spd="slow" advTm="29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sic Customizable PhD Dissertation XL by Slidesgo">
  <a:themeElements>
    <a:clrScheme name="Simple Light">
      <a:dk1>
        <a:srgbClr val="545457"/>
      </a:dk1>
      <a:lt1>
        <a:srgbClr val="F2EADD"/>
      </a:lt1>
      <a:dk2>
        <a:srgbClr val="FF706B"/>
      </a:dk2>
      <a:lt2>
        <a:srgbClr val="BBD3C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454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1339</Words>
  <Application>Microsoft Office PowerPoint</Application>
  <PresentationFormat>On-screen Show (16:9)</PresentationFormat>
  <Paragraphs>150</Paragraphs>
  <Slides>28</Slides>
  <Notes>26</Notes>
  <HiddenSlides>0</HiddenSlides>
  <MMClips>31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Barlow</vt:lpstr>
      <vt:lpstr>Arial</vt:lpstr>
      <vt:lpstr>Archivo Black</vt:lpstr>
      <vt:lpstr>Basic Customizable PhD Dissertation XL by Slidesgo</vt:lpstr>
      <vt:lpstr>Gamification of Time Management</vt:lpstr>
      <vt:lpstr>Table of contents</vt:lpstr>
      <vt:lpstr>Introduction</vt:lpstr>
      <vt:lpstr>The Consequences of Poor Time Management and Procrastination</vt:lpstr>
      <vt:lpstr>Motivation and Aims of the Study</vt:lpstr>
      <vt:lpstr>—Diane Ackerman</vt:lpstr>
      <vt:lpstr>Integration of Gamification in Time Management</vt:lpstr>
      <vt:lpstr>Cheyyan: A Gamified Time Management Solution</vt:lpstr>
      <vt:lpstr>Specifics Aims</vt:lpstr>
      <vt:lpstr>Background</vt:lpstr>
      <vt:lpstr>Related Products</vt:lpstr>
      <vt:lpstr>Related Products</vt:lpstr>
      <vt:lpstr>Project Foundations</vt:lpstr>
      <vt:lpstr>Gamification</vt:lpstr>
      <vt:lpstr>Goal Setting and Self-Efficacy</vt:lpstr>
      <vt:lpstr> Positive Reinforcement</vt:lpstr>
      <vt:lpstr>Analysis</vt:lpstr>
      <vt:lpstr>Analysis</vt:lpstr>
      <vt:lpstr>Analysis</vt:lpstr>
      <vt:lpstr>Design</vt:lpstr>
      <vt:lpstr>System Architecture</vt:lpstr>
      <vt:lpstr>WireFrames – Final Design</vt:lpstr>
      <vt:lpstr>Demonstration</vt:lpstr>
      <vt:lpstr>Demonstration</vt:lpstr>
      <vt:lpstr>Evaluation</vt:lpstr>
      <vt:lpstr>Evaluation</vt:lpstr>
      <vt:lpstr>Evaluation</vt:lpstr>
      <vt:lpstr>Conclusion!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Gamification of Time Management</dc:title>
  <dc:creator>Sharon Padippurackal</dc:creator>
  <cp:lastModifiedBy>Sharon Padippurackal</cp:lastModifiedBy>
  <cp:revision>12</cp:revision>
  <dcterms:modified xsi:type="dcterms:W3CDTF">2024-03-21T22:08:48Z</dcterms:modified>
</cp:coreProperties>
</file>